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79" r:id="rId9"/>
    <p:sldId id="280" r:id="rId10"/>
    <p:sldId id="264" r:id="rId11"/>
    <p:sldId id="261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1" r:id="rId26"/>
    <p:sldId id="282" r:id="rId27"/>
    <p:sldId id="283" r:id="rId28"/>
    <p:sldId id="284" r:id="rId29"/>
    <p:sldId id="285" r:id="rId30"/>
    <p:sldId id="267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97132"/>
    <a:srgbClr val="81DDAB"/>
    <a:srgbClr val="84DFAE"/>
    <a:srgbClr val="C9C9C9"/>
    <a:srgbClr val="05BC58"/>
    <a:srgbClr val="949494"/>
    <a:srgbClr val="A02B93"/>
    <a:srgbClr val="0070C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>
        <p:scale>
          <a:sx n="100" d="100"/>
          <a:sy n="100" d="100"/>
        </p:scale>
        <p:origin x="4782" y="1116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8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2026-01-10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6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5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24" Type="http://schemas.openxmlformats.org/officeDocument/2006/relationships/image" Target="../media/image69.png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23" Type="http://schemas.openxmlformats.org/officeDocument/2006/relationships/image" Target="../media/image68.png"/><Relationship Id="rId10" Type="http://schemas.openxmlformats.org/officeDocument/2006/relationships/image" Target="../media/image54.png"/><Relationship Id="rId19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12" Type="http://schemas.openxmlformats.org/officeDocument/2006/relationships/image" Target="../media/image7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741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2931488" y="2635942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64852"/>
              </p:ext>
            </p:extLst>
          </p:nvPr>
        </p:nvGraphicFramePr>
        <p:xfrm>
          <a:off x="3928250" y="188429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4036675" y="1277582"/>
            <a:ext cx="0" cy="31973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037229" y="2008108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3999030" y="1965460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381796" y="170062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3721375" y="426346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280983" y="207960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3999030" y="425658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425966" y="18517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437233" y="127758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711032" y="190626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406614" y="268187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b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과 대응이 됨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blipFill>
                <a:blip r:embed="rId2"/>
                <a:stretch>
                  <a:fillRect l="-4036" t="-25000" r="-3139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188735" y="456369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397377" y="336108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5197D28-3F4B-B946-A55F-37DC01B1CE3B}"/>
              </a:ext>
            </a:extLst>
          </p:cNvPr>
          <p:cNvGrpSpPr/>
          <p:nvPr/>
        </p:nvGrpSpPr>
        <p:grpSpPr>
          <a:xfrm>
            <a:off x="141645" y="1988920"/>
            <a:ext cx="2462080" cy="3267932"/>
            <a:chOff x="196216" y="2285246"/>
            <a:chExt cx="2462080" cy="326793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90EBBD-B973-07BC-5734-4DF9A7B63D4B}"/>
                </a:ext>
              </a:extLst>
            </p:cNvPr>
            <p:cNvGrpSpPr/>
            <p:nvPr/>
          </p:nvGrpSpPr>
          <p:grpSpPr>
            <a:xfrm>
              <a:off x="196216" y="2285246"/>
              <a:ext cx="2462080" cy="3267932"/>
              <a:chOff x="6047552" y="3996893"/>
              <a:chExt cx="2462080" cy="326793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9AD2A2C-071B-62FA-1A83-902694BF0265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62080" cy="2597167"/>
                <a:chOff x="5658736" y="4782564"/>
                <a:chExt cx="2462080" cy="2597167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C9CB0DE-05EC-CB7E-F11F-77A981423726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62080" cy="2597167"/>
                  <a:chOff x="2838560" y="4782564"/>
                  <a:chExt cx="2462080" cy="2597167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225EA432-0477-96BF-1164-821ABCF55BF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9" name="직선 화살표 연결선 18">
                      <a:extLst>
                        <a:ext uri="{FF2B5EF4-FFF2-40B4-BE49-F238E27FC236}">
                          <a16:creationId xmlns:a16="http://schemas.microsoft.com/office/drawing/2014/main" id="{7863C07F-F5FA-152C-72BD-510895BA0B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직선 화살표 연결선 19">
                      <a:extLst>
                        <a:ext uri="{FF2B5EF4-FFF2-40B4-BE49-F238E27FC236}">
                          <a16:creationId xmlns:a16="http://schemas.microsoft.com/office/drawing/2014/main" id="{065EB547-2559-E0B7-1B9C-8B729F378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화살표 연결선 20">
                      <a:extLst>
                        <a:ext uri="{FF2B5EF4-FFF2-40B4-BE49-F238E27FC236}">
                          <a16:creationId xmlns:a16="http://schemas.microsoft.com/office/drawing/2014/main" id="{D6BD4B76-943C-3316-7BDE-0E59157F1D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71DEF95-FB2B-168B-A266-3E08EB3001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77EC31C-16BF-F49D-063C-5A3CABBC4F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BE1D70C-5964-74A3-9075-D0EB91D720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A1CC18E5-2DBD-66F9-C745-1A43C6CEB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3AD1C34-F35E-3A03-9F51-795CECE665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4A5F1333-4BCB-D014-238D-2A62A1F73A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73575CD-47F8-268E-B6A3-E89728DEC5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3" name="직선 연결선 12">
                    <a:extLst>
                      <a:ext uri="{FF2B5EF4-FFF2-40B4-BE49-F238E27FC236}">
                        <a16:creationId xmlns:a16="http://schemas.microsoft.com/office/drawing/2014/main" id="{907BBB67-6285-2B9C-4572-0515AEF5C8E5}"/>
                      </a:ext>
                    </a:extLst>
                  </p:cNvPr>
                  <p:cNvCxnSpPr>
                    <a:cxnSpLocks/>
                    <a:stCxn id="1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A19665B9-E44D-5282-A837-AEA06F6A19D2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3604FF2C-0E8E-EC43-A43F-CB7DD1E53B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F677AA48-BCF8-565D-0471-BE275D8238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05B520E2-76F7-FB34-3DBE-557BEF85EA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26190" r="-28571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5E0A7AAC-CC01-2114-41D6-831BC397B12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911A5170-64E9-8C52-2AB9-B18A8D8158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8824" r="-8824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16F2FEB6-F003-B5EF-8872-2E691A6CAA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791FB23B-A64F-B2F8-8160-3E8AD31120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80D1C191-62B9-6B6A-5830-D333B08BB617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부분 원형 8">
                  <a:extLst>
                    <a:ext uri="{FF2B5EF4-FFF2-40B4-BE49-F238E27FC236}">
                      <a16:creationId xmlns:a16="http://schemas.microsoft.com/office/drawing/2014/main" id="{5943179F-59F9-9DEE-5FCD-A6FADAE68648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부분 원형 9">
                  <a:extLst>
                    <a:ext uri="{FF2B5EF4-FFF2-40B4-BE49-F238E27FC236}">
                      <a16:creationId xmlns:a16="http://schemas.microsoft.com/office/drawing/2014/main" id="{7B54F7E5-B7E4-AE69-AE63-52ED9A54A31B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9E545F81-6987-670A-4027-6BFBE7F2E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417E128-5329-33AB-FCA0-FBC2F31DEA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8919" r="-18919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06F745-8322-3231-588E-A14DA687A3E8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AE856D-BB0C-CF1B-D75F-F1C3AA5DEFE7}"/>
                </a:ext>
              </a:extLst>
            </p:cNvPr>
            <p:cNvSpPr txBox="1"/>
            <p:nvPr/>
          </p:nvSpPr>
          <p:spPr>
            <a:xfrm>
              <a:off x="1511539" y="407116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00B050"/>
                  </a:solidFill>
                </a:rPr>
                <a:t>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CD7EA5-2A84-50AF-7DBB-A8FA36B0A614}"/>
                </a:ext>
              </a:extLst>
            </p:cNvPr>
            <p:cNvSpPr txBox="1"/>
            <p:nvPr/>
          </p:nvSpPr>
          <p:spPr>
            <a:xfrm>
              <a:off x="1206742" y="3819856"/>
              <a:ext cx="338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accent5"/>
                  </a:solidFill>
                </a:rPr>
                <a:t>ⓑ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2F1FD51-E3F6-4E5B-F4CF-73305E03D1AC}"/>
                </a:ext>
              </a:extLst>
            </p:cNvPr>
            <p:cNvCxnSpPr/>
            <p:nvPr/>
          </p:nvCxnSpPr>
          <p:spPr>
            <a:xfrm>
              <a:off x="1099662" y="3823478"/>
              <a:ext cx="48181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/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5128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3A0893-1BEB-1E0D-58E4-8D24B06D25C1}"/>
              </a:ext>
            </a:extLst>
          </p:cNvPr>
          <p:cNvGrpSpPr/>
          <p:nvPr/>
        </p:nvGrpSpPr>
        <p:grpSpPr>
          <a:xfrm>
            <a:off x="1721674" y="1252815"/>
            <a:ext cx="2855202" cy="2336618"/>
            <a:chOff x="1721674" y="1252815"/>
            <a:chExt cx="2855202" cy="23366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925DFC-B67E-7EC1-ACED-A7E63E00207F}"/>
                </a:ext>
              </a:extLst>
            </p:cNvPr>
            <p:cNvGrpSpPr/>
            <p:nvPr/>
          </p:nvGrpSpPr>
          <p:grpSpPr>
            <a:xfrm rot="16200000">
              <a:off x="2934682" y="2378785"/>
              <a:ext cx="473730" cy="787451"/>
              <a:chOff x="5036730" y="2223393"/>
              <a:chExt cx="473730" cy="787451"/>
            </a:xfrm>
            <a:solidFill>
              <a:srgbClr val="81DDAB"/>
            </a:solidFill>
          </p:grpSpPr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3979F170-6160-CC65-E797-E1843ABA11A8}"/>
                  </a:ext>
                </a:extLst>
              </p:cNvPr>
              <p:cNvSpPr/>
              <p:nvPr/>
            </p:nvSpPr>
            <p:spPr>
              <a:xfrm rot="10800000">
                <a:off x="5135576" y="2223393"/>
                <a:ext cx="276038" cy="2769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AC5BADD-AF85-457F-F00B-DB1644E53325}"/>
                  </a:ext>
                </a:extLst>
              </p:cNvPr>
              <p:cNvSpPr/>
              <p:nvPr/>
            </p:nvSpPr>
            <p:spPr>
              <a:xfrm>
                <a:off x="5036730" y="2494650"/>
                <a:ext cx="473730" cy="5161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E02E140-C5CE-20D5-108D-2C6234E80BE8}"/>
                </a:ext>
              </a:extLst>
            </p:cNvPr>
            <p:cNvGrpSpPr/>
            <p:nvPr/>
          </p:nvGrpSpPr>
          <p:grpSpPr>
            <a:xfrm>
              <a:off x="1721674" y="1252815"/>
              <a:ext cx="2855202" cy="2336618"/>
              <a:chOff x="1512124" y="1354415"/>
              <a:chExt cx="2855202" cy="2336618"/>
            </a:xfrm>
          </p:grpSpPr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201B7029-259C-BFE7-4ABB-A09D7410667B}"/>
                  </a:ext>
                </a:extLst>
              </p:cNvPr>
              <p:cNvSpPr/>
              <p:nvPr/>
            </p:nvSpPr>
            <p:spPr>
              <a:xfrm rot="10800000" flipH="1" flipV="1">
                <a:off x="2915069" y="2840570"/>
                <a:ext cx="276038" cy="276992"/>
              </a:xfrm>
              <a:prstGeom prst="triangl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2E9510C-6F2A-4DD9-B80B-91F9C0530E8B}"/>
                  </a:ext>
                </a:extLst>
              </p:cNvPr>
              <p:cNvGrpSpPr/>
              <p:nvPr/>
            </p:nvGrpSpPr>
            <p:grpSpPr>
              <a:xfrm>
                <a:off x="2866781" y="2365642"/>
                <a:ext cx="473730" cy="769390"/>
                <a:chOff x="2452511" y="2893824"/>
                <a:chExt cx="473730" cy="769390"/>
              </a:xfrm>
            </p:grpSpPr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49883540-8A74-C136-D849-1392990E3108}"/>
                    </a:ext>
                  </a:extLst>
                </p:cNvPr>
                <p:cNvSpPr/>
                <p:nvPr/>
              </p:nvSpPr>
              <p:spPr>
                <a:xfrm rot="10800000">
                  <a:off x="2563894" y="2893824"/>
                  <a:ext cx="276038" cy="276992"/>
                </a:xfrm>
                <a:prstGeom prst="triangle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C5740DA-153C-4911-71EB-E0597A2ADA05}"/>
                    </a:ext>
                  </a:extLst>
                </p:cNvPr>
                <p:cNvSpPr/>
                <p:nvPr/>
              </p:nvSpPr>
              <p:spPr>
                <a:xfrm>
                  <a:off x="2452511" y="3147020"/>
                  <a:ext cx="473730" cy="516194"/>
                </a:xfrm>
                <a:prstGeom prst="rect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/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5BA0605-AE12-693F-C486-C9F097F50F4A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305090" cy="2336618"/>
                <a:chOff x="2001630" y="4418131"/>
                <a:chExt cx="2305090" cy="233661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2B66A95A-7AE1-DC24-EEAD-03241295E788}"/>
                    </a:ext>
                  </a:extLst>
                </p:cNvPr>
                <p:cNvGrpSpPr/>
                <p:nvPr/>
              </p:nvGrpSpPr>
              <p:grpSpPr>
                <a:xfrm>
                  <a:off x="2001630" y="4418131"/>
                  <a:ext cx="2305090" cy="2336618"/>
                  <a:chOff x="283210" y="1068894"/>
                  <a:chExt cx="2305090" cy="23366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𝒓𝒐𝒕𝒂𝒕𝒆𝒅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81DDAB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217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𝒄𝒂𝒍𝒊𝒃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C9C9C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826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F43D7713-AABD-CFD9-8823-0704D6B482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1730" y="2591025"/>
                    <a:ext cx="2146570" cy="0"/>
                  </a:xfrm>
                  <a:prstGeom prst="straightConnector1">
                    <a:avLst/>
                  </a:prstGeom>
                  <a:ln w="9525">
                    <a:solidFill>
                      <a:srgbClr val="05BC58">
                        <a:alpha val="50000"/>
                      </a:srgbClr>
                    </a:solidFill>
                    <a:prstDash val="sysDot"/>
                    <a:headEnd type="triangl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0BD78FA6-4B83-B8C1-81C8-B85D0EC72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2851" y="1274293"/>
                    <a:ext cx="0" cy="2131219"/>
                  </a:xfrm>
                  <a:prstGeom prst="straightConnector1">
                    <a:avLst/>
                  </a:prstGeom>
                  <a:ln w="9525">
                    <a:solidFill>
                      <a:srgbClr val="949494">
                        <a:alpha val="50000"/>
                      </a:srgbClr>
                    </a:solidFill>
                    <a:prstDash val="sysDot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423ED7-37DF-903F-1492-2F74A8B47774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843A303-1272-2525-9864-E86AE03F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3300" y="1964376"/>
                <a:ext cx="1366877" cy="1574301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>
                      <a:solidFill>
                        <a:srgbClr val="A02B9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06847DD0-FFBD-FBA9-3E04-0E05AB422C0F}"/>
                  </a:ext>
                </a:extLst>
              </p:cNvPr>
              <p:cNvSpPr/>
              <p:nvPr/>
            </p:nvSpPr>
            <p:spPr>
              <a:xfrm flipH="1">
                <a:off x="2153466" y="1809413"/>
                <a:ext cx="935043" cy="1044934"/>
              </a:xfrm>
              <a:custGeom>
                <a:avLst/>
                <a:gdLst>
                  <a:gd name="csX0" fmla="*/ 0 w 935043"/>
                  <a:gd name="csY0" fmla="*/ 2596 h 1044934"/>
                  <a:gd name="csX1" fmla="*/ 234950 w 935043"/>
                  <a:gd name="csY1" fmla="*/ 21646 h 1044934"/>
                  <a:gd name="csX2" fmla="*/ 577850 w 935043"/>
                  <a:gd name="csY2" fmla="*/ 161346 h 1044934"/>
                  <a:gd name="csX3" fmla="*/ 730250 w 935043"/>
                  <a:gd name="csY3" fmla="*/ 307396 h 1044934"/>
                  <a:gd name="csX4" fmla="*/ 844550 w 935043"/>
                  <a:gd name="csY4" fmla="*/ 555046 h 1044934"/>
                  <a:gd name="csX5" fmla="*/ 927100 w 935043"/>
                  <a:gd name="csY5" fmla="*/ 967796 h 1044934"/>
                  <a:gd name="csX6" fmla="*/ 927100 w 935043"/>
                  <a:gd name="csY6" fmla="*/ 1043996 h 104493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935043" h="1044934">
                    <a:moveTo>
                      <a:pt x="0" y="2596"/>
                    </a:moveTo>
                    <a:cubicBezTo>
                      <a:pt x="69321" y="-1108"/>
                      <a:pt x="138642" y="-4812"/>
                      <a:pt x="234950" y="21646"/>
                    </a:cubicBezTo>
                    <a:cubicBezTo>
                      <a:pt x="331258" y="48104"/>
                      <a:pt x="495300" y="113721"/>
                      <a:pt x="577850" y="161346"/>
                    </a:cubicBezTo>
                    <a:cubicBezTo>
                      <a:pt x="660400" y="208971"/>
                      <a:pt x="685800" y="241779"/>
                      <a:pt x="730250" y="307396"/>
                    </a:cubicBezTo>
                    <a:cubicBezTo>
                      <a:pt x="774700" y="373013"/>
                      <a:pt x="811742" y="444979"/>
                      <a:pt x="844550" y="555046"/>
                    </a:cubicBezTo>
                    <a:cubicBezTo>
                      <a:pt x="877358" y="665113"/>
                      <a:pt x="913342" y="886304"/>
                      <a:pt x="927100" y="967796"/>
                    </a:cubicBezTo>
                    <a:cubicBezTo>
                      <a:pt x="940858" y="1049288"/>
                      <a:pt x="933979" y="1046642"/>
                      <a:pt x="927100" y="1043996"/>
                    </a:cubicBezTo>
                  </a:path>
                </a:pathLst>
              </a:custGeom>
              <a:noFill/>
              <a:ln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E9713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B6B8609B-6B7D-D049-C24F-91470EA548A8}"/>
                  </a:ext>
                </a:extLst>
              </p:cNvPr>
              <p:cNvSpPr/>
              <p:nvPr/>
            </p:nvSpPr>
            <p:spPr>
              <a:xfrm>
                <a:off x="2312126" y="1937968"/>
                <a:ext cx="1391194" cy="909735"/>
              </a:xfrm>
              <a:custGeom>
                <a:avLst/>
                <a:gdLst>
                  <a:gd name="csX0" fmla="*/ 1391194 w 1391194"/>
                  <a:gd name="csY0" fmla="*/ 191278 h 909735"/>
                  <a:gd name="csX1" fmla="*/ 1129937 w 1391194"/>
                  <a:gd name="csY1" fmla="*/ 47586 h 909735"/>
                  <a:gd name="csX2" fmla="*/ 751114 w 1391194"/>
                  <a:gd name="csY2" fmla="*/ 1866 h 909735"/>
                  <a:gd name="csX3" fmla="*/ 404948 w 1391194"/>
                  <a:gd name="csY3" fmla="*/ 99838 h 909735"/>
                  <a:gd name="csX4" fmla="*/ 195943 w 1391194"/>
                  <a:gd name="csY4" fmla="*/ 256592 h 909735"/>
                  <a:gd name="csX5" fmla="*/ 32657 w 1391194"/>
                  <a:gd name="csY5" fmla="*/ 687666 h 909735"/>
                  <a:gd name="csX6" fmla="*/ 0 w 1391194"/>
                  <a:gd name="csY6" fmla="*/ 909735 h 9097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1391194" h="909735">
                    <a:moveTo>
                      <a:pt x="1391194" y="191278"/>
                    </a:moveTo>
                    <a:cubicBezTo>
                      <a:pt x="1313905" y="135216"/>
                      <a:pt x="1236617" y="79155"/>
                      <a:pt x="1129937" y="47586"/>
                    </a:cubicBezTo>
                    <a:cubicBezTo>
                      <a:pt x="1023257" y="16017"/>
                      <a:pt x="871945" y="-6843"/>
                      <a:pt x="751114" y="1866"/>
                    </a:cubicBezTo>
                    <a:cubicBezTo>
                      <a:pt x="630283" y="10575"/>
                      <a:pt x="497476" y="57384"/>
                      <a:pt x="404948" y="99838"/>
                    </a:cubicBezTo>
                    <a:cubicBezTo>
                      <a:pt x="312420" y="142292"/>
                      <a:pt x="257991" y="158621"/>
                      <a:pt x="195943" y="256592"/>
                    </a:cubicBezTo>
                    <a:cubicBezTo>
                      <a:pt x="133894" y="354563"/>
                      <a:pt x="65314" y="578809"/>
                      <a:pt x="32657" y="687666"/>
                    </a:cubicBezTo>
                    <a:cubicBezTo>
                      <a:pt x="0" y="796523"/>
                      <a:pt x="0" y="853129"/>
                      <a:pt x="0" y="909735"/>
                    </a:cubicBezTo>
                  </a:path>
                </a:pathLst>
              </a:custGeom>
              <a:noFill/>
              <a:ln>
                <a:solidFill>
                  <a:srgbClr val="E97132"/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E83FFFF0-B7BD-FE08-42A9-4E63D19497EF}"/>
                  </a:ext>
                </a:extLst>
              </p:cNvPr>
              <p:cNvSpPr/>
              <p:nvPr/>
            </p:nvSpPr>
            <p:spPr>
              <a:xfrm>
                <a:off x="3133517" y="2111346"/>
                <a:ext cx="496389" cy="149347"/>
              </a:xfrm>
              <a:custGeom>
                <a:avLst/>
                <a:gdLst>
                  <a:gd name="csX0" fmla="*/ 496389 w 496389"/>
                  <a:gd name="csY0" fmla="*/ 149347 h 149347"/>
                  <a:gd name="csX1" fmla="*/ 359229 w 496389"/>
                  <a:gd name="csY1" fmla="*/ 64439 h 149347"/>
                  <a:gd name="csX2" fmla="*/ 137160 w 496389"/>
                  <a:gd name="csY2" fmla="*/ 5656 h 149347"/>
                  <a:gd name="csX3" fmla="*/ 0 w 496389"/>
                  <a:gd name="csY3" fmla="*/ 5656 h 14934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96389" h="149347">
                    <a:moveTo>
                      <a:pt x="496389" y="149347"/>
                    </a:moveTo>
                    <a:cubicBezTo>
                      <a:pt x="457744" y="118867"/>
                      <a:pt x="419100" y="88387"/>
                      <a:pt x="359229" y="64439"/>
                    </a:cubicBezTo>
                    <a:cubicBezTo>
                      <a:pt x="299357" y="40490"/>
                      <a:pt x="197031" y="15453"/>
                      <a:pt x="137160" y="5656"/>
                    </a:cubicBezTo>
                    <a:cubicBezTo>
                      <a:pt x="77289" y="-4141"/>
                      <a:pt x="38644" y="757"/>
                      <a:pt x="0" y="5656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9506931-11AC-715C-C4EE-052CF3A0A447}"/>
                </a:ext>
              </a:extLst>
            </p:cNvPr>
            <p:cNvSpPr/>
            <p:nvPr/>
          </p:nvSpPr>
          <p:spPr>
            <a:xfrm>
              <a:off x="2469719" y="273270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51D0F7D-B517-E336-75B8-361DB3509442}"/>
                </a:ext>
              </a:extLst>
            </p:cNvPr>
            <p:cNvSpPr/>
            <p:nvPr/>
          </p:nvSpPr>
          <p:spPr>
            <a:xfrm>
              <a:off x="3893351" y="199952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2CDAD70-CFEC-6EE9-58E7-3F9FD72AD380}"/>
                </a:ext>
              </a:extLst>
            </p:cNvPr>
            <p:cNvSpPr/>
            <p:nvPr/>
          </p:nvSpPr>
          <p:spPr>
            <a:xfrm>
              <a:off x="3269941" y="1947176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72ED2D-1B41-0501-6486-4A36C22C2C9E}"/>
              </a:ext>
            </a:extLst>
          </p:cNvPr>
          <p:cNvGrpSpPr/>
          <p:nvPr/>
        </p:nvGrpSpPr>
        <p:grpSpPr>
          <a:xfrm>
            <a:off x="482601" y="747752"/>
            <a:ext cx="11226800" cy="4808498"/>
            <a:chOff x="482601" y="747752"/>
            <a:chExt cx="11226800" cy="48084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9FCD50-D98C-E447-6F5F-D2F04B4C6C1D}"/>
                </a:ext>
              </a:extLst>
            </p:cNvPr>
            <p:cNvGrpSpPr/>
            <p:nvPr/>
          </p:nvGrpSpPr>
          <p:grpSpPr>
            <a:xfrm>
              <a:off x="482601" y="1117084"/>
              <a:ext cx="11226800" cy="4439166"/>
              <a:chOff x="482601" y="1117084"/>
              <a:chExt cx="11226800" cy="4439166"/>
            </a:xfrm>
          </p:grpSpPr>
          <p:pic>
            <p:nvPicPr>
              <p:cNvPr id="3" name="그림 2" descr="벽, 거울, 예술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98224E-6040-CD57-88C6-793CF5EAA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1" y="1574800"/>
                <a:ext cx="5308600" cy="3981450"/>
              </a:xfrm>
              <a:prstGeom prst="rect">
                <a:avLst/>
              </a:prstGeom>
            </p:spPr>
          </p:pic>
          <p:pic>
            <p:nvPicPr>
              <p:cNvPr id="5" name="그림 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8979C8-520C-73A0-329C-90E1661B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01" y="1574800"/>
                <a:ext cx="5308600" cy="39814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AD1B7-BF80-ED78-EC45-6E735033CD5A}"/>
                  </a:ext>
                </a:extLst>
              </p:cNvPr>
              <p:cNvSpPr txBox="1"/>
              <p:nvPr/>
            </p:nvSpPr>
            <p:spPr>
              <a:xfrm>
                <a:off x="1859858" y="1117084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AF330-204A-6610-2FB8-EB65CDA426A3}"/>
                  </a:ext>
                </a:extLst>
              </p:cNvPr>
              <p:cNvSpPr txBox="1"/>
              <p:nvPr/>
            </p:nvSpPr>
            <p:spPr>
              <a:xfrm>
                <a:off x="7710719" y="1117084"/>
                <a:ext cx="268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pitch:30,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3EA11-A56E-8370-9032-E56399B36A20}"/>
                </a:ext>
              </a:extLst>
            </p:cNvPr>
            <p:cNvSpPr txBox="1"/>
            <p:nvPr/>
          </p:nvSpPr>
          <p:spPr>
            <a:xfrm>
              <a:off x="5014421" y="747752"/>
              <a:ext cx="2163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 fisheye camera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7B28D102-0394-2F82-60BE-1F516843D361}"/>
              </a:ext>
            </a:extLst>
          </p:cNvPr>
          <p:cNvGrpSpPr/>
          <p:nvPr/>
        </p:nvGrpSpPr>
        <p:grpSpPr>
          <a:xfrm>
            <a:off x="1770017" y="793716"/>
            <a:ext cx="3448594" cy="4104855"/>
            <a:chOff x="1770017" y="793716"/>
            <a:chExt cx="3448594" cy="410485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57FFDBA-E3B7-FB00-6F0A-4DC65C2E472C}"/>
                </a:ext>
              </a:extLst>
            </p:cNvPr>
            <p:cNvGrpSpPr/>
            <p:nvPr/>
          </p:nvGrpSpPr>
          <p:grpSpPr>
            <a:xfrm>
              <a:off x="1770017" y="1227909"/>
              <a:ext cx="3448594" cy="3670662"/>
              <a:chOff x="1770017" y="1227909"/>
              <a:chExt cx="3448594" cy="367066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C21EAED-2550-A353-8AE9-EB11344EB781}"/>
                  </a:ext>
                </a:extLst>
              </p:cNvPr>
              <p:cNvSpPr/>
              <p:nvPr/>
            </p:nvSpPr>
            <p:spPr>
              <a:xfrm>
                <a:off x="1770017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023F4-C47E-664C-3B4E-5205D76C357D}"/>
                  </a:ext>
                </a:extLst>
              </p:cNvPr>
              <p:cNvSpPr txBox="1"/>
              <p:nvPr/>
            </p:nvSpPr>
            <p:spPr>
              <a:xfrm>
                <a:off x="1977397" y="1227909"/>
                <a:ext cx="891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Source</a:t>
                </a:r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1C761-7E35-9D9C-22C9-1EC2E2CDBB23}"/>
                  </a:ext>
                </a:extLst>
              </p:cNvPr>
              <p:cNvSpPr txBox="1"/>
              <p:nvPr/>
            </p:nvSpPr>
            <p:spPr>
              <a:xfrm>
                <a:off x="4158894" y="1227909"/>
                <a:ext cx="823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Target</a:t>
                </a:r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485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88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165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68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70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2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AA32F8-BFF1-BEE1-01C1-59C24F9844B3}"/>
                  </a:ext>
                </a:extLst>
              </p:cNvPr>
              <p:cNvSpPr/>
              <p:nvPr/>
            </p:nvSpPr>
            <p:spPr>
              <a:xfrm>
                <a:off x="3912325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73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76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5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25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153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73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AAD7DA80-C0BE-4B3D-B0CB-3C02B7E18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163087"/>
                <a:ext cx="1136591" cy="1020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A6DF128F-390A-5F34-E2F7-FCBE89CF2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457668"/>
                <a:ext cx="1325880" cy="11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2C30692-B249-1CC3-C267-6667A8274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2708215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815DC7-4DBE-6991-2E49-3D9B0DA5B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8346" y="3010534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A25A7C6-987F-B0C2-658C-B69C90EE0C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3297722"/>
                <a:ext cx="1215099" cy="1089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E10137DB-874F-BA48-7009-5F0F6AA47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504860"/>
                <a:ext cx="1173357" cy="147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256EAB44-4448-672E-353B-8485A1194D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773689"/>
                <a:ext cx="1304837" cy="112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9122D336-4A54-6B7C-415E-BB125B528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4010597"/>
                <a:ext cx="1145223" cy="124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A640ADF-DB6A-9AE7-5134-C5D7D3B4A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6303" y="4258701"/>
                <a:ext cx="1435872" cy="14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FEC7E9C4-FEB6-544C-CA1C-FC52DCDE8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8737" y="4517295"/>
                <a:ext cx="1314457" cy="99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5CC02A-AB1A-15F4-E47C-6257E81D60AF}"/>
                </a:ext>
              </a:extLst>
            </p:cNvPr>
            <p:cNvSpPr txBox="1"/>
            <p:nvPr/>
          </p:nvSpPr>
          <p:spPr>
            <a:xfrm>
              <a:off x="2423160" y="793716"/>
              <a:ext cx="230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Backward Mapping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47833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4AC5FC-14DB-B6DB-170B-282B3AEB4852}"/>
              </a:ext>
            </a:extLst>
          </p:cNvPr>
          <p:cNvSpPr/>
          <p:nvPr/>
        </p:nvSpPr>
        <p:spPr>
          <a:xfrm>
            <a:off x="5477895" y="2549137"/>
            <a:ext cx="1250950" cy="125095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36866874-8463-1A92-A698-9FF742D36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32719"/>
              </p:ext>
            </p:extLst>
          </p:nvPr>
        </p:nvGraphicFramePr>
        <p:xfrm>
          <a:off x="5103249" y="886677"/>
          <a:ext cx="2006592" cy="1378135"/>
        </p:xfrm>
        <a:graphic>
          <a:graphicData uri="http://schemas.openxmlformats.org/drawingml/2006/table">
            <a:tbl>
              <a:tblPr firstRow="1" bandRow="1"/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33C5698-D3EB-1534-D65A-D1AE9992D38D}"/>
              </a:ext>
            </a:extLst>
          </p:cNvPr>
          <p:cNvSpPr txBox="1"/>
          <p:nvPr/>
        </p:nvSpPr>
        <p:spPr>
          <a:xfrm>
            <a:off x="6168907" y="227563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34AE201-D00D-046D-3242-42A2538E4C63}"/>
              </a:ext>
            </a:extLst>
          </p:cNvPr>
          <p:cNvGrpSpPr/>
          <p:nvPr/>
        </p:nvGrpSpPr>
        <p:grpSpPr>
          <a:xfrm rot="5400000">
            <a:off x="5435933" y="2975435"/>
            <a:ext cx="173726" cy="408380"/>
            <a:chOff x="-539750" y="2652320"/>
            <a:chExt cx="173726" cy="408380"/>
          </a:xfrm>
        </p:grpSpPr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B904F61D-D9B1-5CC0-1C2F-D8CFBE17A79F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0ED1B66-DCB6-F0FB-FAE4-8A632C7A779C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2CACF47-1C14-CF7A-FDB2-F0158B6E01FD}"/>
              </a:ext>
            </a:extLst>
          </p:cNvPr>
          <p:cNvGrpSpPr/>
          <p:nvPr/>
        </p:nvGrpSpPr>
        <p:grpSpPr>
          <a:xfrm rot="10800000">
            <a:off x="6028923" y="2384518"/>
            <a:ext cx="173726" cy="408380"/>
            <a:chOff x="-539750" y="2652320"/>
            <a:chExt cx="173726" cy="408380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DBD15679-8A15-7501-AC21-BFE1CD2D21DA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AF5973C-DFDC-6B68-72DB-AC644B4ECB1F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809361-72FC-FB7B-A275-670A9BFAFB64}"/>
              </a:ext>
            </a:extLst>
          </p:cNvPr>
          <p:cNvGrpSpPr/>
          <p:nvPr/>
        </p:nvGrpSpPr>
        <p:grpSpPr>
          <a:xfrm rot="16200000">
            <a:off x="6586118" y="2975436"/>
            <a:ext cx="173726" cy="408380"/>
            <a:chOff x="-539750" y="2652320"/>
            <a:chExt cx="173726" cy="408380"/>
          </a:xfrm>
        </p:grpSpPr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07EABC43-C5FD-561F-DC31-A39EDC8698D1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9E31E9A-17A4-5A77-628A-08629609214D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C135C6A-1755-2AAA-CEA3-09C97439855F}"/>
              </a:ext>
            </a:extLst>
          </p:cNvPr>
          <p:cNvGrpSpPr/>
          <p:nvPr/>
        </p:nvGrpSpPr>
        <p:grpSpPr>
          <a:xfrm>
            <a:off x="6028923" y="3543587"/>
            <a:ext cx="173726" cy="408380"/>
            <a:chOff x="-539750" y="2652320"/>
            <a:chExt cx="173726" cy="408380"/>
          </a:xfrm>
        </p:grpSpPr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E89A898B-B00A-C7D0-1129-82ABB14866CB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A1C65F-291D-62AE-3CC6-8180799126F6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9BEC973D-C1A2-3F35-3FBA-15E52DF9369A}"/>
              </a:ext>
            </a:extLst>
          </p:cNvPr>
          <p:cNvSpPr txBox="1"/>
          <p:nvPr/>
        </p:nvSpPr>
        <p:spPr>
          <a:xfrm>
            <a:off x="5907235" y="276898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64D7698-17DC-67C8-6E38-7E01FD9611BE}"/>
              </a:ext>
            </a:extLst>
          </p:cNvPr>
          <p:cNvSpPr txBox="1"/>
          <p:nvPr/>
        </p:nvSpPr>
        <p:spPr>
          <a:xfrm>
            <a:off x="5925670" y="335208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A94A6C-51D0-EE25-D5E1-8D2699763E0D}"/>
              </a:ext>
            </a:extLst>
          </p:cNvPr>
          <p:cNvSpPr txBox="1"/>
          <p:nvPr/>
        </p:nvSpPr>
        <p:spPr>
          <a:xfrm>
            <a:off x="6119794" y="30719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8E9F8B1-E7B2-D920-C240-D06C434B8C5D}"/>
              </a:ext>
            </a:extLst>
          </p:cNvPr>
          <p:cNvSpPr txBox="1"/>
          <p:nvPr/>
        </p:nvSpPr>
        <p:spPr>
          <a:xfrm>
            <a:off x="5720617" y="307190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ECD94AF8-795A-4A5B-4472-53000740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1449" y="2446347"/>
            <a:ext cx="2030144" cy="140220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7F69265-BE14-BBB1-980D-A3C8AC64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21072" y="2453579"/>
            <a:ext cx="2030144" cy="140220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B6216AE-DEA1-ACC6-AF97-43706B98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5101472" y="4035751"/>
            <a:ext cx="2030144" cy="1402202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89D434C-FC83-8FF0-8D7B-7191D2B4E707}"/>
              </a:ext>
            </a:extLst>
          </p:cNvPr>
          <p:cNvGrpSpPr/>
          <p:nvPr/>
        </p:nvGrpSpPr>
        <p:grpSpPr>
          <a:xfrm>
            <a:off x="6067978" y="978706"/>
            <a:ext cx="76657" cy="1329458"/>
            <a:chOff x="5711362" y="1253026"/>
            <a:chExt cx="76657" cy="1329458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AEE2BE7-C5E8-826D-31EE-90ECF5C25F9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3AF1863-17FE-F6A7-A815-F6A92DC8BE3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B015DE2A-61A2-07E8-0E0C-D7A906D31D79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AAB7F226-9A08-6B0B-6EF4-D767441BDEA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C5A62-286B-A434-DE2F-046F5B0C2087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60DD403-A4BD-2F6F-FCCD-BAC93C5FB5D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944627B-D7DE-F425-8D4C-120EC3BAD135}"/>
              </a:ext>
            </a:extLst>
          </p:cNvPr>
          <p:cNvGrpSpPr/>
          <p:nvPr/>
        </p:nvGrpSpPr>
        <p:grpSpPr>
          <a:xfrm>
            <a:off x="5063142" y="978706"/>
            <a:ext cx="76657" cy="1329458"/>
            <a:chOff x="5711362" y="1253026"/>
            <a:chExt cx="76657" cy="1329458"/>
          </a:xfrm>
        </p:grpSpPr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591C601B-A151-F536-89FF-E64F1DA8065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378E4D47-6F83-AD47-891D-A1411304EBB7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A88CCF1-B856-9D0E-2E05-B1ABA2C396C3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224B41E0-D95B-3C5B-60A6-22071C31B246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51FACC95-9EFF-715E-B108-39E7816F840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ACDBEDC3-2CB9-D761-1BE9-4093EA0CE07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7A3D5D8F-E386-EB20-37AA-1E075FCF9D79}"/>
              </a:ext>
            </a:extLst>
          </p:cNvPr>
          <p:cNvSpPr txBox="1"/>
          <p:nvPr/>
        </p:nvSpPr>
        <p:spPr>
          <a:xfrm>
            <a:off x="5954524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5D90BF-D859-DA68-0CDA-CFB977F9FD78}"/>
              </a:ext>
            </a:extLst>
          </p:cNvPr>
          <p:cNvSpPr txBox="1"/>
          <p:nvPr/>
        </p:nvSpPr>
        <p:spPr>
          <a:xfrm>
            <a:off x="4940208" y="645277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AA114C6-666F-F381-4304-648002BA612E}"/>
              </a:ext>
            </a:extLst>
          </p:cNvPr>
          <p:cNvGrpSpPr/>
          <p:nvPr/>
        </p:nvGrpSpPr>
        <p:grpSpPr>
          <a:xfrm rot="5400000">
            <a:off x="4292147" y="1605107"/>
            <a:ext cx="76657" cy="1329458"/>
            <a:chOff x="5711362" y="1253026"/>
            <a:chExt cx="76657" cy="1329458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7620A28-F667-6915-C882-5CB650062574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8DE015A0-1A0F-CC39-83A7-FAA527AB3E0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69F973CE-8B97-B4C5-7112-66858EB7C1D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E212886-CE80-4950-0AF1-61A15880FB6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5720A9D-42FE-E9B1-BB77-903F83736F5B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2DD27D29-B756-F7DB-3E1A-6742AA26A2C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468E51D-F8D5-48A9-CD73-6556902960E6}"/>
              </a:ext>
            </a:extLst>
          </p:cNvPr>
          <p:cNvGrpSpPr/>
          <p:nvPr/>
        </p:nvGrpSpPr>
        <p:grpSpPr>
          <a:xfrm rot="5400000">
            <a:off x="4292147" y="2482719"/>
            <a:ext cx="76657" cy="1329458"/>
            <a:chOff x="5711362" y="1253026"/>
            <a:chExt cx="76657" cy="1329458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B088E9E-7671-7302-825B-A2078AA9CC2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CCE3D42A-10D4-68BD-BDA2-FE84B23711D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EDF8392-6DD7-FAA1-6220-A238BFD6C07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38E8FEE-6DD3-FAAA-D8C5-8E7D6A6EAAF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C2E5851A-1917-D084-F710-11FC9BC00E6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7660D858-1BCD-C0BC-934A-01EACE6F545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B07B598-3064-54D6-958F-85C1B06C6F9C}"/>
              </a:ext>
            </a:extLst>
          </p:cNvPr>
          <p:cNvGrpSpPr/>
          <p:nvPr/>
        </p:nvGrpSpPr>
        <p:grpSpPr>
          <a:xfrm rot="5400000">
            <a:off x="4301673" y="3366259"/>
            <a:ext cx="76657" cy="1329458"/>
            <a:chOff x="5711362" y="1253026"/>
            <a:chExt cx="76657" cy="1329458"/>
          </a:xfrm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5BC9392-5227-1A02-0540-59671ED2F236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FA9A924-56E3-DBB0-6E8F-79F1AB90E82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23E55E7-C0AD-B2B1-F3A5-D433064572EC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8885246F-2D91-CF15-A221-77F29BDD4ADA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4077E31-E5B0-F1F4-B085-DEDD220EDEA1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C381CF6-A92E-E5E5-6978-9F7DD222E594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E9427412-0D52-D474-47C3-B03865EA70B0}"/>
              </a:ext>
            </a:extLst>
          </p:cNvPr>
          <p:cNvSpPr txBox="1"/>
          <p:nvPr/>
        </p:nvSpPr>
        <p:spPr>
          <a:xfrm>
            <a:off x="331582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10A0EB5-E6FF-3D95-2738-470DA5414589}"/>
              </a:ext>
            </a:extLst>
          </p:cNvPr>
          <p:cNvSpPr txBox="1"/>
          <p:nvPr/>
        </p:nvSpPr>
        <p:spPr>
          <a:xfrm>
            <a:off x="331582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B57DAF-F038-4650-6580-78C5D584EC4A}"/>
              </a:ext>
            </a:extLst>
          </p:cNvPr>
          <p:cNvSpPr txBox="1"/>
          <p:nvPr/>
        </p:nvSpPr>
        <p:spPr>
          <a:xfrm>
            <a:off x="331582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3F2AC091-3160-A6D4-8538-975E6B092830}"/>
              </a:ext>
            </a:extLst>
          </p:cNvPr>
          <p:cNvGrpSpPr/>
          <p:nvPr/>
        </p:nvGrpSpPr>
        <p:grpSpPr>
          <a:xfrm>
            <a:off x="5078382" y="4010120"/>
            <a:ext cx="76657" cy="1329458"/>
            <a:chOff x="5711362" y="1253026"/>
            <a:chExt cx="76657" cy="1329458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EA0B2EAC-22A1-345C-7572-254CBB858F0A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0177FEE-A866-4565-1DB8-E009ECCE7292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5262D84-3BF5-07B8-AD61-E983C6BB1A7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42EA23D-AE1A-6315-6401-B3A093C880D2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1C40609-1F2A-EA3E-5DA7-328C41803CC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2D5E78F8-420B-BEEF-0AF2-CED195477FB0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80F53E4-7F31-6B2B-0253-19DCE0EF9762}"/>
              </a:ext>
            </a:extLst>
          </p:cNvPr>
          <p:cNvSpPr txBox="1"/>
          <p:nvPr/>
        </p:nvSpPr>
        <p:spPr>
          <a:xfrm>
            <a:off x="4940208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⑥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CAE54EFE-A933-D906-4EE2-21B5E1F12844}"/>
              </a:ext>
            </a:extLst>
          </p:cNvPr>
          <p:cNvGrpSpPr/>
          <p:nvPr/>
        </p:nvGrpSpPr>
        <p:grpSpPr>
          <a:xfrm>
            <a:off x="6084425" y="4010120"/>
            <a:ext cx="76657" cy="1329458"/>
            <a:chOff x="5711362" y="1253026"/>
            <a:chExt cx="76657" cy="1329458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89667EB7-D438-E79A-48B7-7A3687F171D8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BE226E45-8A75-43E5-8C49-0CF1054C62F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0D8EE10-E002-EF38-D3CD-D5DC74E4F9D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1EB96AF-51A6-2837-7189-6E62DC36463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E073C708-4454-4011-8039-83CDFE817D4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51B459FE-7933-D921-B61B-C78E44E02BC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91E4144F-3CC5-7913-090E-FEB86BD81091}"/>
              </a:ext>
            </a:extLst>
          </p:cNvPr>
          <p:cNvSpPr txBox="1"/>
          <p:nvPr/>
        </p:nvSpPr>
        <p:spPr>
          <a:xfrm>
            <a:off x="594625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⑦</a:t>
            </a: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75FFC6C-79A5-2032-A3E2-291BCB67989C}"/>
              </a:ext>
            </a:extLst>
          </p:cNvPr>
          <p:cNvGrpSpPr/>
          <p:nvPr/>
        </p:nvGrpSpPr>
        <p:grpSpPr>
          <a:xfrm>
            <a:off x="7081115" y="4010120"/>
            <a:ext cx="76657" cy="1329458"/>
            <a:chOff x="5711362" y="1253026"/>
            <a:chExt cx="76657" cy="1329458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08110D44-83B2-4D00-C5D5-A4CB59243F0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B19D558D-78D4-4940-C968-DDCBB767831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7908D7C-FBC5-49F9-149A-B34D4DC2FF4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7687C260-FF0B-ED6B-1BF1-FBAD5A68047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1605D9-CEC9-E648-00A7-4266A962AEA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9FC64E6E-8D5B-899B-9B65-E2C6DC1711DD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30DFE298-AE59-695B-3B95-9526F3A900F7}"/>
              </a:ext>
            </a:extLst>
          </p:cNvPr>
          <p:cNvSpPr txBox="1"/>
          <p:nvPr/>
        </p:nvSpPr>
        <p:spPr>
          <a:xfrm>
            <a:off x="694294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⑧</a:t>
            </a: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A35FB245-7787-0F46-F3F4-317885A27484}"/>
              </a:ext>
            </a:extLst>
          </p:cNvPr>
          <p:cNvGrpSpPr/>
          <p:nvPr/>
        </p:nvGrpSpPr>
        <p:grpSpPr>
          <a:xfrm rot="5400000">
            <a:off x="7828936" y="1605108"/>
            <a:ext cx="76657" cy="1329458"/>
            <a:chOff x="5711362" y="1253026"/>
            <a:chExt cx="76657" cy="1329458"/>
          </a:xfrm>
        </p:grpSpPr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BF0F6FC5-200A-F5C1-53B4-EC044D4F29C7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E5B94171-A230-CFE9-814A-63E0BBB22C75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A7E4A2E3-371D-9B10-21CF-1CC0EA81E1BE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6F4309F-BC51-B681-0043-50541FCEB66B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349F621C-38A3-798D-8E89-5511C4A21EE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C16C5C2-15E9-06CE-A97F-A2D9D5A6DB6F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89049F3F-3D13-371A-FE82-F6919D3539B0}"/>
              </a:ext>
            </a:extLst>
          </p:cNvPr>
          <p:cNvGrpSpPr/>
          <p:nvPr/>
        </p:nvGrpSpPr>
        <p:grpSpPr>
          <a:xfrm rot="5400000">
            <a:off x="7828936" y="2482720"/>
            <a:ext cx="76657" cy="1329458"/>
            <a:chOff x="5711362" y="1253026"/>
            <a:chExt cx="76657" cy="1329458"/>
          </a:xfrm>
        </p:grpSpPr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6B9CFB45-8981-85EC-AE8A-99380529E47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F35F8091-80FB-C710-EB07-85F39ECC047E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7AEE0F30-1B26-8CD1-4B49-3507CD1B595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A7ABF2FB-C6C4-417E-BD3E-D8F31CC5A39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6C980B63-DFD9-9502-236A-CEB1728B05F3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8A85485B-327E-A629-664E-33DE56204E69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75A7AFE1-DA30-4633-08D2-B7FF3B2CEDF1}"/>
              </a:ext>
            </a:extLst>
          </p:cNvPr>
          <p:cNvGrpSpPr/>
          <p:nvPr/>
        </p:nvGrpSpPr>
        <p:grpSpPr>
          <a:xfrm rot="5400000">
            <a:off x="7838462" y="3366260"/>
            <a:ext cx="76657" cy="1329458"/>
            <a:chOff x="5711362" y="1253026"/>
            <a:chExt cx="76657" cy="1329458"/>
          </a:xfrm>
        </p:grpSpPr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684B9870-A4C4-E3B3-A90A-2C3162837749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F6F36D39-18E9-C293-F2F9-9E4DE36611E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84B3E2A5-327B-861A-20CE-566517FDB675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AC403A45-653C-4CFD-C532-3DD1D78372F9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E0F6BFD-A35E-DF48-CDBA-72DE21F6B00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84E6E2A-2E1E-D858-2FEF-4EE839B6F34E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357400B7-17E9-7F76-5783-BA6E86F27562}"/>
              </a:ext>
            </a:extLst>
          </p:cNvPr>
          <p:cNvSpPr txBox="1"/>
          <p:nvPr/>
        </p:nvSpPr>
        <p:spPr>
          <a:xfrm>
            <a:off x="858145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⑪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D1F3CE2-A721-130B-3D0A-40DFC07C51F7}"/>
              </a:ext>
            </a:extLst>
          </p:cNvPr>
          <p:cNvSpPr txBox="1"/>
          <p:nvPr/>
        </p:nvSpPr>
        <p:spPr>
          <a:xfrm>
            <a:off x="858145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⑩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DE33008-B823-C42C-C280-5A4ED0C2B35F}"/>
              </a:ext>
            </a:extLst>
          </p:cNvPr>
          <p:cNvSpPr txBox="1"/>
          <p:nvPr/>
        </p:nvSpPr>
        <p:spPr>
          <a:xfrm>
            <a:off x="858145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⑨</a:t>
            </a: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CD7A7B2C-3BA5-1462-C024-CF71887714B4}"/>
              </a:ext>
            </a:extLst>
          </p:cNvPr>
          <p:cNvGrpSpPr/>
          <p:nvPr/>
        </p:nvGrpSpPr>
        <p:grpSpPr>
          <a:xfrm>
            <a:off x="7067684" y="978706"/>
            <a:ext cx="76657" cy="1329458"/>
            <a:chOff x="5711362" y="1253026"/>
            <a:chExt cx="76657" cy="1329458"/>
          </a:xfrm>
        </p:grpSpPr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9EABC65F-040B-F98E-A1B3-CC6E2002330F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00517C3-E43C-7C7C-6F26-7CE8537C5C68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3F702605-9D63-8E80-E3F7-E81CB0FC3E2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A1E70FB0-7303-4EE6-CEF0-36360C8F930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04DEE9B2-FF12-D5CE-DB1B-B3AB80E2819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F0D2F768-DC61-7DA4-7171-050D8EE04501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F69C4305-3AD5-A740-4C13-C7ABCE931E2A}"/>
              </a:ext>
            </a:extLst>
          </p:cNvPr>
          <p:cNvSpPr txBox="1"/>
          <p:nvPr/>
        </p:nvSpPr>
        <p:spPr>
          <a:xfrm>
            <a:off x="6954230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⑫</a:t>
            </a:r>
          </a:p>
        </p:txBody>
      </p:sp>
    </p:spTree>
    <p:extLst>
      <p:ext uri="{BB962C8B-B14F-4D97-AF65-F5344CB8AC3E}">
        <p14:creationId xmlns:p14="http://schemas.microsoft.com/office/powerpoint/2010/main" val="58675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585E21-A945-11A9-E2C9-D70648177D3B}"/>
              </a:ext>
            </a:extLst>
          </p:cNvPr>
          <p:cNvGrpSpPr/>
          <p:nvPr/>
        </p:nvGrpSpPr>
        <p:grpSpPr>
          <a:xfrm>
            <a:off x="-2510955" y="-3950088"/>
            <a:ext cx="13899474" cy="19974126"/>
            <a:chOff x="-2510955" y="-3950088"/>
            <a:chExt cx="13899474" cy="1997412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2D743FF-D1CA-2BF4-7042-90FAC028043C}"/>
                </a:ext>
              </a:extLst>
            </p:cNvPr>
            <p:cNvGrpSpPr/>
            <p:nvPr/>
          </p:nvGrpSpPr>
          <p:grpSpPr>
            <a:xfrm>
              <a:off x="-2510955" y="-2814836"/>
              <a:ext cx="13899474" cy="18838874"/>
              <a:chOff x="-2510955" y="-2814836"/>
              <a:chExt cx="13899474" cy="18838874"/>
            </a:xfrm>
          </p:grpSpPr>
          <p:pic>
            <p:nvPicPr>
              <p:cNvPr id="9" name="그림 8" descr="실내, 벽, 가구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E9DAF4C-7269-D3D4-F2CA-9F8BBBF2F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-2331509"/>
                <a:ext cx="5233852" cy="392538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0A0881-B38B-6C9F-2867-345FA51B91F4}"/>
                  </a:ext>
                </a:extLst>
              </p:cNvPr>
              <p:cNvSpPr txBox="1"/>
              <p:nvPr/>
            </p:nvSpPr>
            <p:spPr>
              <a:xfrm>
                <a:off x="1652445" y="-2814836"/>
                <a:ext cx="2429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C16DB-B63F-8563-F7F0-C4201B6878F3}"/>
                  </a:ext>
                </a:extLst>
              </p:cNvPr>
              <p:cNvSpPr txBox="1"/>
              <p:nvPr/>
            </p:nvSpPr>
            <p:spPr>
              <a:xfrm>
                <a:off x="7286544" y="-2814836"/>
                <a:ext cx="28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Roll:20, Pitch:10, Yaw: 30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4" name="그림 23" descr="실내, 벽, 책상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88E10ED-D5F0-78F3-B567-EDFCFFCC3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-2331509"/>
                <a:ext cx="5233852" cy="3925389"/>
              </a:xfrm>
              <a:prstGeom prst="rect">
                <a:avLst/>
              </a:prstGeom>
            </p:spPr>
          </p:pic>
          <p:pic>
            <p:nvPicPr>
              <p:cNvPr id="25" name="그림 2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7BF53DA-5972-BBF5-8F84-C824F3FDD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2475623"/>
                <a:ext cx="5233853" cy="3925390"/>
              </a:xfrm>
              <a:prstGeom prst="rect">
                <a:avLst/>
              </a:prstGeom>
            </p:spPr>
          </p:pic>
          <p:pic>
            <p:nvPicPr>
              <p:cNvPr id="26" name="그림 25" descr="벽, 예술, 디자인, 실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AA11DFB-A409-34C5-33A3-091535971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2475622"/>
                <a:ext cx="5233852" cy="3925389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AA36AE-FBD0-0ECA-177C-92527368D1C8}"/>
                  </a:ext>
                </a:extLst>
              </p:cNvPr>
              <p:cNvSpPr txBox="1"/>
              <p:nvPr/>
            </p:nvSpPr>
            <p:spPr>
              <a:xfrm>
                <a:off x="1550845" y="1850085"/>
                <a:ext cx="2564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90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E022A2-A2F5-0D26-A8FE-F2E51BDCAEDD}"/>
                  </a:ext>
                </a:extLst>
              </p:cNvPr>
              <p:cNvSpPr txBox="1"/>
              <p:nvPr/>
            </p:nvSpPr>
            <p:spPr>
              <a:xfrm>
                <a:off x="7286544" y="1850085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Roll:20, Pitch:10, Yaw: 120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0" name="그림 29" descr="벽, 실내, 인테리어 디자인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0A48C52-AE5F-106F-A369-C67B42E3F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7282753"/>
                <a:ext cx="5233852" cy="3925389"/>
              </a:xfrm>
              <a:prstGeom prst="rect">
                <a:avLst/>
              </a:prstGeom>
            </p:spPr>
          </p:pic>
          <p:pic>
            <p:nvPicPr>
              <p:cNvPr id="34" name="그림 33" descr="실내, 의자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43AC450-FEBC-9C2D-BBFE-388F754BE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7282754"/>
                <a:ext cx="5224300" cy="3918225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3F0C34-981B-DF54-F46E-630BAC9D7C4A}"/>
                  </a:ext>
                </a:extLst>
              </p:cNvPr>
              <p:cNvSpPr txBox="1"/>
              <p:nvPr/>
            </p:nvSpPr>
            <p:spPr>
              <a:xfrm>
                <a:off x="1550845" y="6657215"/>
                <a:ext cx="2699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180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958145-8CB3-7981-D88A-026EDC7A35CF}"/>
                  </a:ext>
                </a:extLst>
              </p:cNvPr>
              <p:cNvSpPr txBox="1"/>
              <p:nvPr/>
            </p:nvSpPr>
            <p:spPr>
              <a:xfrm>
                <a:off x="7286544" y="6657215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Roll:10, Pitch:20, Yaw: 150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8" name="그림 37" descr="실내, 벽, 바닥, 텔레비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2915E90-E4F0-E278-C06F-B3087D6FF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52" y="12047485"/>
                <a:ext cx="5302071" cy="3976553"/>
              </a:xfrm>
              <a:prstGeom prst="rect">
                <a:avLst/>
              </a:prstGeom>
            </p:spPr>
          </p:pic>
          <p:pic>
            <p:nvPicPr>
              <p:cNvPr id="42" name="그림 41" descr="실내, 벽, 바닥, 의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3B4801F-D25F-34CD-6985-DCFABE783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12047485"/>
                <a:ext cx="5302070" cy="3976553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A27DA0-AE52-0361-C2F7-BDAEE21A17E3}"/>
                  </a:ext>
                </a:extLst>
              </p:cNvPr>
              <p:cNvSpPr txBox="1"/>
              <p:nvPr/>
            </p:nvSpPr>
            <p:spPr>
              <a:xfrm>
                <a:off x="1550845" y="11439566"/>
                <a:ext cx="2699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270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8D5A3D-649C-A233-EC09-8D33CF51557E}"/>
                  </a:ext>
                </a:extLst>
              </p:cNvPr>
              <p:cNvSpPr txBox="1"/>
              <p:nvPr/>
            </p:nvSpPr>
            <p:spPr>
              <a:xfrm>
                <a:off x="7286544" y="11439566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Roll:30, Pitch:20, Yaw: 240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B2F658-B672-6B2A-0886-F9906AD823C6}"/>
                  </a:ext>
                </a:extLst>
              </p:cNvPr>
              <p:cNvSpPr txBox="1"/>
              <p:nvPr/>
            </p:nvSpPr>
            <p:spPr>
              <a:xfrm>
                <a:off x="-2510955" y="-368815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Front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E7DB984-E84F-6F8B-B977-86F2F9F07834}"/>
                  </a:ext>
                </a:extLst>
              </p:cNvPr>
              <p:cNvSpPr txBox="1"/>
              <p:nvPr/>
            </p:nvSpPr>
            <p:spPr>
              <a:xfrm>
                <a:off x="-2510955" y="4438316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Left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559000-7B3E-7607-019C-11EBF1D8F49A}"/>
                  </a:ext>
                </a:extLst>
              </p:cNvPr>
              <p:cNvSpPr txBox="1"/>
              <p:nvPr/>
            </p:nvSpPr>
            <p:spPr>
              <a:xfrm>
                <a:off x="-2510955" y="9003339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Rear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616D13A-031F-D8CC-2B7D-BAF1688FEB52}"/>
                  </a:ext>
                </a:extLst>
              </p:cNvPr>
              <p:cNvSpPr txBox="1"/>
              <p:nvPr/>
            </p:nvSpPr>
            <p:spPr>
              <a:xfrm>
                <a:off x="-2510955" y="13797234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Right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9846F5-9F9D-55A9-EB21-2FCDE97E4E79}"/>
                </a:ext>
              </a:extLst>
            </p:cNvPr>
            <p:cNvSpPr txBox="1"/>
            <p:nvPr/>
          </p:nvSpPr>
          <p:spPr>
            <a:xfrm>
              <a:off x="2325513" y="-3950088"/>
              <a:ext cx="10150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</a:t>
              </a:r>
              <a:r>
                <a:rPr lang="en-US" altLang="ko-KR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5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0A655D-DCF4-2222-55AA-89512464A4CB}"/>
                </a:ext>
              </a:extLst>
            </p:cNvPr>
            <p:cNvSpPr txBox="1"/>
            <p:nvPr/>
          </p:nvSpPr>
          <p:spPr>
            <a:xfrm>
              <a:off x="8191088" y="-3950088"/>
              <a:ext cx="10150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</a:t>
              </a:r>
              <a:r>
                <a:rPr lang="en-US" altLang="ko-KR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25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01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42AFB03E-21D3-7555-DCEB-C9E2F4D5433C}"/>
              </a:ext>
            </a:extLst>
          </p:cNvPr>
          <p:cNvGrpSpPr/>
          <p:nvPr/>
        </p:nvGrpSpPr>
        <p:grpSpPr>
          <a:xfrm>
            <a:off x="751348" y="-7331059"/>
            <a:ext cx="11832819" cy="21520117"/>
            <a:chOff x="279399" y="-5585200"/>
            <a:chExt cx="11832819" cy="21520117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D06A70D-CB7C-EF74-B776-54895A2F2938}"/>
                </a:ext>
              </a:extLst>
            </p:cNvPr>
            <p:cNvGrpSpPr/>
            <p:nvPr/>
          </p:nvGrpSpPr>
          <p:grpSpPr>
            <a:xfrm>
              <a:off x="279400" y="-5585200"/>
              <a:ext cx="11832818" cy="17020444"/>
              <a:chOff x="279400" y="587000"/>
              <a:chExt cx="11832818" cy="17020444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1B4D5EF-0B43-8EB3-6322-AD2A249B2A54}"/>
                  </a:ext>
                </a:extLst>
              </p:cNvPr>
              <p:cNvGrpSpPr/>
              <p:nvPr/>
            </p:nvGrpSpPr>
            <p:grpSpPr>
              <a:xfrm>
                <a:off x="279400" y="587000"/>
                <a:ext cx="10721626" cy="17020444"/>
                <a:chOff x="495300" y="490106"/>
                <a:chExt cx="10721626" cy="17020444"/>
              </a:xfrm>
            </p:grpSpPr>
            <p:pic>
              <p:nvPicPr>
                <p:cNvPr id="27" name="그림 26" descr="실내, 벽, 바닥, 가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1089542-7739-9D14-B214-009A7400FE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300" y="1247775"/>
                  <a:ext cx="5816600" cy="436245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81DDED-AC78-16FF-F18A-97B3AAE52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760" y="4137660"/>
                      <a:ext cx="3663182" cy="3034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ko-KR" sz="1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coord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ko-KR" sz="1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coord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240, 610</m:t>
                                </m:r>
                              </m:e>
                            </m:d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US" altLang="ko-KR" sz="1200">
                                <a:solidFill>
                                  <a:srgbClr val="FF0000"/>
                                </a:solidFill>
                              </a:rPr>
                              <m:t>(0.3, 0.4, 0)</m:t>
                            </m:r>
                          </m:oMath>
                        </m:oMathPara>
                      </a14:m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81DDED-AC78-16FF-F18A-97B3AAE52B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6760" y="4137660"/>
                      <a:ext cx="3663182" cy="30341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AABFB86-13BB-08B0-DF97-2DF18AE8D72C}"/>
                    </a:ext>
                  </a:extLst>
                </p:cNvPr>
                <p:cNvSpPr/>
                <p:nvPr/>
              </p:nvSpPr>
              <p:spPr>
                <a:xfrm>
                  <a:off x="1668780" y="451727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A28162B-13DA-DFCA-244F-15CBA9443A12}"/>
                    </a:ext>
                  </a:extLst>
                </p:cNvPr>
                <p:cNvSpPr txBox="1"/>
                <p:nvPr/>
              </p:nvSpPr>
              <p:spPr>
                <a:xfrm>
                  <a:off x="1977566" y="490106"/>
                  <a:ext cx="2852068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Front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8A11712-143E-B5CB-BB9E-CE0A6402929D}"/>
                    </a:ext>
                  </a:extLst>
                </p:cNvPr>
                <p:cNvSpPr txBox="1"/>
                <p:nvPr/>
              </p:nvSpPr>
              <p:spPr>
                <a:xfrm>
                  <a:off x="7613590" y="490106"/>
                  <a:ext cx="3603336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Front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 30, Pitch: 20, Yaw: 30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2512B88-945F-8619-4E7B-E3FB77D18D45}"/>
                    </a:ext>
                  </a:extLst>
                </p:cNvPr>
                <p:cNvSpPr txBox="1"/>
                <p:nvPr/>
              </p:nvSpPr>
              <p:spPr>
                <a:xfrm>
                  <a:off x="1628318" y="5844102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Left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90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F79BAB-3079-9862-A2C2-E709C1516D06}"/>
                    </a:ext>
                  </a:extLst>
                </p:cNvPr>
                <p:cNvSpPr txBox="1"/>
                <p:nvPr/>
              </p:nvSpPr>
              <p:spPr>
                <a:xfrm>
                  <a:off x="7635416" y="5844102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Left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Roll:20, Pitch:30, Yaw: 70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03D3AF8-2BD3-5AC8-7891-4D7C356B384E}"/>
                    </a:ext>
                  </a:extLst>
                </p:cNvPr>
                <p:cNvSpPr txBox="1"/>
                <p:nvPr/>
              </p:nvSpPr>
              <p:spPr>
                <a:xfrm>
                  <a:off x="1628318" y="11327356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180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79026C8-2D92-85E7-C891-26DDE6218FAC}"/>
                    </a:ext>
                  </a:extLst>
                </p:cNvPr>
                <p:cNvSpPr txBox="1"/>
                <p:nvPr/>
              </p:nvSpPr>
              <p:spPr>
                <a:xfrm>
                  <a:off x="7574251" y="11327356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 -30, Pitch: 40, Yaw: 180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226FDBD-6275-9192-E21C-988EB91793CD}"/>
                    </a:ext>
                  </a:extLst>
                </p:cNvPr>
                <p:cNvSpPr txBox="1"/>
                <p:nvPr/>
              </p:nvSpPr>
              <p:spPr>
                <a:xfrm>
                  <a:off x="1628318" y="16767270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270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54306CE-3BC6-82AA-A986-4B37EB3E5D04}"/>
                    </a:ext>
                  </a:extLst>
                </p:cNvPr>
                <p:cNvSpPr txBox="1"/>
                <p:nvPr/>
              </p:nvSpPr>
              <p:spPr>
                <a:xfrm>
                  <a:off x="7625307" y="16767270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 -40, Pitch: -20, Yaw: 300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35" name="그림 34" descr="실내, 가전, 벽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6288625-4E63-94A1-59DD-A49F2A1CF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6499" y="1337829"/>
                <a:ext cx="5825719" cy="436928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8A47E8FE-3D04-3845-2BD7-DD6819CDB30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1740" y="3350634"/>
                    <a:ext cx="3663182" cy="3034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372, 460</m:t>
                              </m:r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(0.3, 0.4, 0)</m:t>
                          </m:r>
                        </m:oMath>
                      </m:oMathPara>
                    </a14:m>
                    <a:endParaRPr lang="ko-KR" altLang="en-US" sz="12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8A47E8FE-3D04-3845-2BD7-DD6819CDB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1740" y="3350634"/>
                    <a:ext cx="3663182" cy="3034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B8D9042-9086-BFC2-381C-9BEEE9A969F1}"/>
                  </a:ext>
                </a:extLst>
              </p:cNvPr>
              <p:cNvSpPr/>
              <p:nvPr/>
            </p:nvSpPr>
            <p:spPr>
              <a:xfrm>
                <a:off x="8219440" y="3730250"/>
                <a:ext cx="365760" cy="3657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 descr="벽, 실내, 인테리어 디자인, 거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DB85C80-CF8D-63B1-6244-306CE6C5B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400" y="6858000"/>
                <a:ext cx="5816600" cy="436245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3C419A-39AF-2019-1BDD-B4E1A83111EE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50" y="9335322"/>
                    <a:ext cx="3866764" cy="3034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708, 600</m:t>
                              </m:r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(0.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75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.0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3C419A-39AF-2019-1BDD-B4E1A83111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50" y="9335322"/>
                    <a:ext cx="3866764" cy="3034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93C0765-5D16-1A2A-2BEC-89B8B95A2F1A}"/>
                  </a:ext>
                </a:extLst>
              </p:cNvPr>
              <p:cNvSpPr/>
              <p:nvPr/>
            </p:nvSpPr>
            <p:spPr>
              <a:xfrm>
                <a:off x="4119880" y="10062470"/>
                <a:ext cx="365760" cy="3657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 descr="벽, 실내, 예술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CBF8882-E29D-9101-D53A-74289A484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6499" y="6858000"/>
                <a:ext cx="5816599" cy="436245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D03EDAE-90F1-F885-F190-9ABA468064B2}"/>
                      </a:ext>
                    </a:extLst>
                  </p:cNvPr>
                  <p:cNvSpPr txBox="1"/>
                  <p:nvPr/>
                </p:nvSpPr>
                <p:spPr>
                  <a:xfrm>
                    <a:off x="6953250" y="8573322"/>
                    <a:ext cx="3866764" cy="3034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545, 465</m:t>
                              </m:r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(0.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75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.0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D03EDAE-90F1-F885-F190-9ABA468064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3250" y="8573322"/>
                    <a:ext cx="3866764" cy="30341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8859598-0B62-65C0-3D11-347E9EB8B500}"/>
                  </a:ext>
                </a:extLst>
              </p:cNvPr>
              <p:cNvSpPr/>
              <p:nvPr/>
            </p:nvSpPr>
            <p:spPr>
              <a:xfrm>
                <a:off x="9210037" y="9354372"/>
                <a:ext cx="365760" cy="3657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6" name="그림 55" descr="벽, 인테리어 디자인, 실내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326EFA-AB58-5611-27DF-543E8EA42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00" y="6199131"/>
              <a:ext cx="5816600" cy="43624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471FE03-91DC-574F-0973-281C30D888C0}"/>
                    </a:ext>
                  </a:extLst>
                </p:cNvPr>
                <p:cNvSpPr txBox="1"/>
                <p:nvPr/>
              </p:nvSpPr>
              <p:spPr>
                <a:xfrm>
                  <a:off x="1254317" y="9130403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275, 670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−0.9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−0.25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471FE03-91DC-574F-0973-281C30D88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4317" y="9130403"/>
                  <a:ext cx="3991798" cy="303416"/>
                </a:xfrm>
                <a:prstGeom prst="rect">
                  <a:avLst/>
                </a:prstGeom>
                <a:blipFill>
                  <a:blip r:embed="rId1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DE6BA09-76A2-71A3-8767-6A56CBF4FC50}"/>
                </a:ext>
              </a:extLst>
            </p:cNvPr>
            <p:cNvSpPr/>
            <p:nvPr/>
          </p:nvSpPr>
          <p:spPr>
            <a:xfrm>
              <a:off x="1635760" y="9814820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 descr="실내, 예술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EAC62D-521A-9D95-0F9C-E7C0708E3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9" y="6199131"/>
              <a:ext cx="5816599" cy="43624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9B67D8B-61B7-1AE3-9B5E-2E33D27A7239}"/>
                    </a:ext>
                  </a:extLst>
                </p:cNvPr>
                <p:cNvSpPr txBox="1"/>
                <p:nvPr/>
              </p:nvSpPr>
              <p:spPr>
                <a:xfrm>
                  <a:off x="7920802" y="10046855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459, 539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−0.9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−0.25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9B67D8B-61B7-1AE3-9B5E-2E33D27A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02" y="10046855"/>
                  <a:ext cx="3991798" cy="303416"/>
                </a:xfrm>
                <a:prstGeom prst="rect">
                  <a:avLst/>
                </a:prstGeom>
                <a:blipFill>
                  <a:blip r:embed="rId14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53B441B-5DB5-4026-941A-0CE765F4D13C}"/>
                </a:ext>
              </a:extLst>
            </p:cNvPr>
            <p:cNvSpPr/>
            <p:nvPr/>
          </p:nvSpPr>
          <p:spPr>
            <a:xfrm>
              <a:off x="8701022" y="9065778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 descr="실내, 벽, 바닥, 텔레비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76E820C-B168-4E46-3D33-686102206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99" y="11565628"/>
              <a:ext cx="5816600" cy="43624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4FA211B-E37C-8BA1-CB23-65D84B86B842}"/>
                    </a:ext>
                  </a:extLst>
                </p:cNvPr>
                <p:cNvSpPr txBox="1"/>
                <p:nvPr/>
              </p:nvSpPr>
              <p:spPr>
                <a:xfrm>
                  <a:off x="1254317" y="14476104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481, 638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−0.3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−0.75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4FA211B-E37C-8BA1-CB23-65D84B86B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4317" y="14476104"/>
                  <a:ext cx="3991798" cy="303416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19CE8AC-FAEF-3E76-C5F3-EBD84F912656}"/>
                </a:ext>
              </a:extLst>
            </p:cNvPr>
            <p:cNvSpPr/>
            <p:nvPr/>
          </p:nvSpPr>
          <p:spPr>
            <a:xfrm>
              <a:off x="2833084" y="14996420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그림 73" descr="실내, 어안, 거울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398174B-65CF-630D-0111-B549A9E06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30" y="11565628"/>
              <a:ext cx="5825719" cy="43692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86859B-9A94-2F6B-FF7E-237EBB09C462}"/>
                    </a:ext>
                  </a:extLst>
                </p:cNvPr>
                <p:cNvSpPr txBox="1"/>
                <p:nvPr/>
              </p:nvSpPr>
              <p:spPr>
                <a:xfrm>
                  <a:off x="6589301" y="15058764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900, 548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−0.3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−0.75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86859B-9A94-2F6B-FF7E-237EBB09C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9301" y="15058764"/>
                  <a:ext cx="3991798" cy="303416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7337C11-BA67-A6D6-4C94-0343473BF6A0}"/>
                </a:ext>
              </a:extLst>
            </p:cNvPr>
            <p:cNvSpPr/>
            <p:nvPr/>
          </p:nvSpPr>
          <p:spPr>
            <a:xfrm>
              <a:off x="11197202" y="14489495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39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D8F4D9-D13F-73A2-AA9D-9BFDD37E829F}"/>
              </a:ext>
            </a:extLst>
          </p:cNvPr>
          <p:cNvGrpSpPr/>
          <p:nvPr/>
        </p:nvGrpSpPr>
        <p:grpSpPr>
          <a:xfrm>
            <a:off x="-13298483" y="-298351"/>
            <a:ext cx="39701783" cy="7454702"/>
            <a:chOff x="-13298483" y="-298351"/>
            <a:chExt cx="39701783" cy="74547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F93EF96-9034-97F6-9C69-7BD5B0502170}"/>
                </a:ext>
              </a:extLst>
            </p:cNvPr>
            <p:cNvSpPr txBox="1"/>
            <p:nvPr/>
          </p:nvSpPr>
          <p:spPr>
            <a:xfrm>
              <a:off x="-13298483" y="3355711"/>
              <a:ext cx="3550563" cy="74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Vanishing Line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= 0, Pitch = 0</a:t>
              </a:r>
              <a:endPara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99F5D30-E64A-8DA3-86B6-99A4B2245C83}"/>
                </a:ext>
              </a:extLst>
            </p:cNvPr>
            <p:cNvGrpSpPr/>
            <p:nvPr/>
          </p:nvGrpSpPr>
          <p:grpSpPr>
            <a:xfrm>
              <a:off x="-10172700" y="-298351"/>
              <a:ext cx="36576000" cy="7454702"/>
              <a:chOff x="-10534650" y="923611"/>
              <a:chExt cx="36576000" cy="745470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DAC7CD9-CF9F-4BBD-8C30-C32EA8F2ABDD}"/>
                  </a:ext>
                </a:extLst>
              </p:cNvPr>
              <p:cNvGrpSpPr/>
              <p:nvPr/>
            </p:nvGrpSpPr>
            <p:grpSpPr>
              <a:xfrm>
                <a:off x="-10534650" y="1520313"/>
                <a:ext cx="36576000" cy="6858000"/>
                <a:chOff x="-7620000" y="758313"/>
                <a:chExt cx="36576000" cy="6858000"/>
              </a:xfrm>
            </p:grpSpPr>
            <p:pic>
              <p:nvPicPr>
                <p:cNvPr id="5" name="그림 4" descr="벽, 실내, 인테리어 디자인, 가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3A2DAD1-B6D8-771F-39EE-8D23B6AA34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4000" y="758313"/>
                  <a:ext cx="9144000" cy="6858000"/>
                </a:xfrm>
                <a:prstGeom prst="rect">
                  <a:avLst/>
                </a:prstGeom>
              </p:spPr>
            </p:pic>
            <p:pic>
              <p:nvPicPr>
                <p:cNvPr id="7" name="그림 6" descr="벽, 실내, 인테리어 디자인, 가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82C1788-19B2-E04A-67EF-394DECFAD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68000" y="758313"/>
                  <a:ext cx="9144000" cy="6858000"/>
                </a:xfrm>
                <a:prstGeom prst="rect">
                  <a:avLst/>
                </a:prstGeom>
              </p:spPr>
            </p:pic>
            <p:pic>
              <p:nvPicPr>
                <p:cNvPr id="11" name="그림 10" descr="실내, 벽, 바닥, 텔레비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77D47B6-E0A9-80C8-4D3F-054EA71F9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12000" y="758313"/>
                  <a:ext cx="9144000" cy="6858000"/>
                </a:xfrm>
                <a:prstGeom prst="rect">
                  <a:avLst/>
                </a:prstGeom>
              </p:spPr>
            </p:pic>
            <p:pic>
              <p:nvPicPr>
                <p:cNvPr id="12" name="그림 11" descr="실내, 벽, 바닥, 책상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462A479-BC48-FC8E-DEB9-73FD4E6CC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620000" y="758313"/>
                  <a:ext cx="9144000" cy="6858000"/>
                </a:xfrm>
                <a:prstGeom prst="rect">
                  <a:avLst/>
                </a:prstGeom>
              </p:spPr>
            </p:pic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AEF57F01-2BBF-9436-BBB2-C99943E347F5}"/>
                    </a:ext>
                  </a:extLst>
                </p:cNvPr>
                <p:cNvCxnSpPr>
                  <a:cxnSpLocks/>
                  <a:stCxn id="12" idx="1"/>
                  <a:endCxn id="11" idx="3"/>
                </p:cNvCxnSpPr>
                <p:nvPr/>
              </p:nvCxnSpPr>
              <p:spPr>
                <a:xfrm>
                  <a:off x="-7620000" y="4187313"/>
                  <a:ext cx="3657600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79DCDC3E-95DF-F4C0-469F-DD6BA7BEFC13}"/>
                    </a:ext>
                  </a:extLst>
                </p:cNvPr>
                <p:cNvCxnSpPr>
                  <a:cxnSpLocks/>
                  <a:stCxn id="12" idx="0"/>
                  <a:endCxn id="12" idx="2"/>
                </p:cNvCxnSpPr>
                <p:nvPr/>
              </p:nvCxnSpPr>
              <p:spPr>
                <a:xfrm>
                  <a:off x="-3048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0280B219-2262-AA70-E11C-7C0C122F0372}"/>
                    </a:ext>
                  </a:extLst>
                </p:cNvPr>
                <p:cNvCxnSpPr>
                  <a:cxnSpLocks/>
                  <a:stCxn id="5" idx="0"/>
                  <a:endCxn id="5" idx="2"/>
                </p:cNvCxnSpPr>
                <p:nvPr/>
              </p:nvCxnSpPr>
              <p:spPr>
                <a:xfrm>
                  <a:off x="6096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EFFD7628-CBCB-9C11-B68D-31BDB101F98F}"/>
                    </a:ext>
                  </a:extLst>
                </p:cNvPr>
                <p:cNvCxnSpPr>
                  <a:cxnSpLocks/>
                  <a:endCxn id="7" idx="2"/>
                </p:cNvCxnSpPr>
                <p:nvPr/>
              </p:nvCxnSpPr>
              <p:spPr>
                <a:xfrm>
                  <a:off x="15240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5D85FFD2-ABB8-2C5B-B146-1BDF9078A8D0}"/>
                    </a:ext>
                  </a:extLst>
                </p:cNvPr>
                <p:cNvCxnSpPr>
                  <a:cxnSpLocks/>
                  <a:stCxn id="11" idx="0"/>
                  <a:endCxn id="11" idx="2"/>
                </p:cNvCxnSpPr>
                <p:nvPr/>
              </p:nvCxnSpPr>
              <p:spPr>
                <a:xfrm>
                  <a:off x="24384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5F59E7-4110-E05E-A080-7A82835CA3BE}"/>
                  </a:ext>
                </a:extLst>
              </p:cNvPr>
              <p:cNvSpPr txBox="1"/>
              <p:nvPr/>
            </p:nvSpPr>
            <p:spPr>
              <a:xfrm>
                <a:off x="-7737932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3E3D66-C2E4-B40A-1261-D791E27709E4}"/>
                  </a:ext>
                </a:extLst>
              </p:cNvPr>
              <p:cNvSpPr txBox="1"/>
              <p:nvPr/>
            </p:nvSpPr>
            <p:spPr>
              <a:xfrm>
                <a:off x="1406068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96245B-E987-450E-0BEC-8DAFA9462783}"/>
                  </a:ext>
                </a:extLst>
              </p:cNvPr>
              <p:cNvSpPr txBox="1"/>
              <p:nvPr/>
            </p:nvSpPr>
            <p:spPr>
              <a:xfrm>
                <a:off x="10550068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0DA588-1713-DC41-4574-5C8805C0815C}"/>
                  </a:ext>
                </a:extLst>
              </p:cNvPr>
              <p:cNvSpPr txBox="1"/>
              <p:nvPr/>
            </p:nvSpPr>
            <p:spPr>
              <a:xfrm>
                <a:off x="19694068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51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B9D7CD-C9D7-4A53-291D-E67D104B208F}"/>
              </a:ext>
            </a:extLst>
          </p:cNvPr>
          <p:cNvSpPr/>
          <p:nvPr/>
        </p:nvSpPr>
        <p:spPr>
          <a:xfrm>
            <a:off x="3547495" y="2955537"/>
            <a:ext cx="1250950" cy="125095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8D21C3-174D-2A6D-6053-AFE616020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94390"/>
              </p:ext>
            </p:extLst>
          </p:nvPr>
        </p:nvGraphicFramePr>
        <p:xfrm>
          <a:off x="3172849" y="1293077"/>
          <a:ext cx="2006592" cy="1378135"/>
        </p:xfrm>
        <a:graphic>
          <a:graphicData uri="http://schemas.openxmlformats.org/drawingml/2006/table">
            <a:tbl>
              <a:tblPr firstRow="1" bandRow="1"/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49D4D9-7BE0-5C7E-6671-EB44CA21DF3A}"/>
              </a:ext>
            </a:extLst>
          </p:cNvPr>
          <p:cNvSpPr txBox="1"/>
          <p:nvPr/>
        </p:nvSpPr>
        <p:spPr>
          <a:xfrm>
            <a:off x="4238507" y="268203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255A378-922F-5F29-704B-35F0CF0801ED}"/>
              </a:ext>
            </a:extLst>
          </p:cNvPr>
          <p:cNvGrpSpPr/>
          <p:nvPr/>
        </p:nvGrpSpPr>
        <p:grpSpPr>
          <a:xfrm rot="5400000">
            <a:off x="3505533" y="3381835"/>
            <a:ext cx="173726" cy="408380"/>
            <a:chOff x="-539750" y="2652320"/>
            <a:chExt cx="173726" cy="408380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69CB6489-BBF8-99A2-62B8-015456B7B8ED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2F362E-9624-323B-64EB-0D3C773B9442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4A7613-89F5-DEFB-E7EB-757801607593}"/>
              </a:ext>
            </a:extLst>
          </p:cNvPr>
          <p:cNvGrpSpPr/>
          <p:nvPr/>
        </p:nvGrpSpPr>
        <p:grpSpPr>
          <a:xfrm rot="10800000">
            <a:off x="4098523" y="2790918"/>
            <a:ext cx="173726" cy="408380"/>
            <a:chOff x="-539750" y="2652320"/>
            <a:chExt cx="173726" cy="408380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D7EF2A1E-E24E-BAF9-1612-D572BE4DEBFB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483CB0-87C2-2DEC-5693-3FC3F2AA122D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F96D73-84D6-75D1-50DD-7ABB0601D1E1}"/>
              </a:ext>
            </a:extLst>
          </p:cNvPr>
          <p:cNvGrpSpPr/>
          <p:nvPr/>
        </p:nvGrpSpPr>
        <p:grpSpPr>
          <a:xfrm rot="16200000">
            <a:off x="4655718" y="3381836"/>
            <a:ext cx="173726" cy="408380"/>
            <a:chOff x="-539750" y="2652320"/>
            <a:chExt cx="173726" cy="408380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BF96A6D7-B529-C2FF-1CA9-09318F3ECCB1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7E0C74-D10A-7852-C398-239A6CB444A5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08973B-BF3F-0A04-DF7E-0D89A5E4199E}"/>
              </a:ext>
            </a:extLst>
          </p:cNvPr>
          <p:cNvGrpSpPr/>
          <p:nvPr/>
        </p:nvGrpSpPr>
        <p:grpSpPr>
          <a:xfrm>
            <a:off x="4098523" y="3949987"/>
            <a:ext cx="173726" cy="408380"/>
            <a:chOff x="-539750" y="2652320"/>
            <a:chExt cx="173726" cy="40838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D20E9AD9-D03A-7A22-B821-B460BDCD9DE9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4B8310-1ABC-0FA2-BB54-F42E3D923D52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2385496-C9DA-C403-ECF4-80D8CE1D4DDB}"/>
              </a:ext>
            </a:extLst>
          </p:cNvPr>
          <p:cNvSpPr txBox="1"/>
          <p:nvPr/>
        </p:nvSpPr>
        <p:spPr>
          <a:xfrm>
            <a:off x="3976835" y="317538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3E594-AE00-813C-36E2-204413BAE436}"/>
              </a:ext>
            </a:extLst>
          </p:cNvPr>
          <p:cNvSpPr txBox="1"/>
          <p:nvPr/>
        </p:nvSpPr>
        <p:spPr>
          <a:xfrm>
            <a:off x="3995270" y="375848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C4EFCC-FE2F-77B9-D32C-9F6ABEC707C0}"/>
              </a:ext>
            </a:extLst>
          </p:cNvPr>
          <p:cNvSpPr txBox="1"/>
          <p:nvPr/>
        </p:nvSpPr>
        <p:spPr>
          <a:xfrm>
            <a:off x="4189394" y="34783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A74CA6-D543-8C89-63D4-F95B55C58EED}"/>
              </a:ext>
            </a:extLst>
          </p:cNvPr>
          <p:cNvSpPr txBox="1"/>
          <p:nvPr/>
        </p:nvSpPr>
        <p:spPr>
          <a:xfrm>
            <a:off x="3790217" y="347830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8E221D0-BD6A-32FD-A8CB-7FFCDD0F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1049" y="2852747"/>
            <a:ext cx="2030144" cy="14022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1D8F8A7-38E5-793E-F365-E3A03DE9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90672" y="2859979"/>
            <a:ext cx="2030144" cy="14022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1412B1C-DCFB-D9D9-6547-ABFF5FD3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3171072" y="4442151"/>
            <a:ext cx="2030144" cy="1402202"/>
          </a:xfrm>
          <a:prstGeom prst="rect">
            <a:avLst/>
          </a:prstGeom>
        </p:spPr>
      </p:pic>
      <p:sp>
        <p:nvSpPr>
          <p:cNvPr id="122" name="부분 원형 121">
            <a:extLst>
              <a:ext uri="{FF2B5EF4-FFF2-40B4-BE49-F238E27FC236}">
                <a16:creationId xmlns:a16="http://schemas.microsoft.com/office/drawing/2014/main" id="{F235F9B2-1760-B355-1BB4-32E9449A4CC1}"/>
              </a:ext>
            </a:extLst>
          </p:cNvPr>
          <p:cNvSpPr/>
          <p:nvPr/>
        </p:nvSpPr>
        <p:spPr>
          <a:xfrm>
            <a:off x="271040" y="-1123428"/>
            <a:ext cx="7828692" cy="7828692"/>
          </a:xfrm>
          <a:prstGeom prst="pie">
            <a:avLst>
              <a:gd name="adj1" fmla="val 10807774"/>
              <a:gd name="adj2" fmla="val 21594633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부분 원형 122">
            <a:extLst>
              <a:ext uri="{FF2B5EF4-FFF2-40B4-BE49-F238E27FC236}">
                <a16:creationId xmlns:a16="http://schemas.microsoft.com/office/drawing/2014/main" id="{85A4AE6F-879E-7CA7-AC9E-EB4B35A96CDC}"/>
              </a:ext>
            </a:extLst>
          </p:cNvPr>
          <p:cNvSpPr/>
          <p:nvPr/>
        </p:nvSpPr>
        <p:spPr>
          <a:xfrm flipV="1">
            <a:off x="258624" y="444021"/>
            <a:ext cx="7828692" cy="7828692"/>
          </a:xfrm>
          <a:prstGeom prst="pie">
            <a:avLst>
              <a:gd name="adj1" fmla="val 10807774"/>
              <a:gd name="adj2" fmla="val 21594633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93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CBE527-2787-BBBF-C9A2-A869BA1FDC2E}"/>
              </a:ext>
            </a:extLst>
          </p:cNvPr>
          <p:cNvGrpSpPr/>
          <p:nvPr/>
        </p:nvGrpSpPr>
        <p:grpSpPr>
          <a:xfrm>
            <a:off x="-501099" y="413355"/>
            <a:ext cx="13335262" cy="5833170"/>
            <a:chOff x="-501099" y="399990"/>
            <a:chExt cx="13335262" cy="5833170"/>
          </a:xfrm>
        </p:grpSpPr>
        <p:pic>
          <p:nvPicPr>
            <p:cNvPr id="5" name="그림 4" descr="벽, 실내, 인테리어 디자인, 방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E04190C-E27C-30E1-6AE2-ABF933334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19200"/>
              <a:ext cx="12192000" cy="4572000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37F015C-A963-DB49-E11C-0E5AC837CA9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800100"/>
              <a:ext cx="0" cy="543306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C12587-8F8C-12EA-B682-C43E7F0EB29E}"/>
                </a:ext>
              </a:extLst>
            </p:cNvPr>
            <p:cNvSpPr txBox="1"/>
            <p:nvPr/>
          </p:nvSpPr>
          <p:spPr>
            <a:xfrm>
              <a:off x="5665433" y="399990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/>
                <a:t>0</a:t>
              </a:r>
              <a:r>
                <a:rPr lang="ko-KR" altLang="en-US" sz="2000"/>
                <a:t> </a:t>
              </a:r>
              <a:r>
                <a:rPr lang="en-US" altLang="ko-KR" sz="2000"/>
                <a:t>deg</a:t>
              </a:r>
              <a:endParaRPr lang="ko-KR" altLang="en-US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3D6CA0-09F7-EE25-5EE9-4627D01E87B1}"/>
                </a:ext>
              </a:extLst>
            </p:cNvPr>
            <p:cNvSpPr txBox="1"/>
            <p:nvPr/>
          </p:nvSpPr>
          <p:spPr>
            <a:xfrm>
              <a:off x="2617434" y="399990"/>
              <a:ext cx="10021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/>
                <a:t>90</a:t>
              </a:r>
              <a:r>
                <a:rPr lang="ko-KR" altLang="en-US" sz="2000"/>
                <a:t> </a:t>
              </a:r>
              <a:r>
                <a:rPr lang="en-US" altLang="ko-KR" sz="2000"/>
                <a:t>deg</a:t>
              </a:r>
              <a:endParaRPr lang="ko-KR" altLang="en-US" sz="200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532D8D0-31C3-660B-DB98-C7DF1A344F80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800100"/>
              <a:ext cx="0" cy="543306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6E40984-48EA-F994-8D90-7B0EA3568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00100"/>
              <a:ext cx="0" cy="543306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78B2E2-0B11-2A48-D49E-C0B24EE7154B}"/>
                </a:ext>
              </a:extLst>
            </p:cNvPr>
            <p:cNvSpPr txBox="1"/>
            <p:nvPr/>
          </p:nvSpPr>
          <p:spPr>
            <a:xfrm>
              <a:off x="-501099" y="399990"/>
              <a:ext cx="1143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/>
                <a:t>180</a:t>
              </a:r>
              <a:r>
                <a:rPr lang="ko-KR" altLang="en-US" sz="2000"/>
                <a:t> </a:t>
              </a:r>
              <a:r>
                <a:rPr lang="en-US" altLang="ko-KR" sz="2000"/>
                <a:t>deg</a:t>
              </a:r>
              <a:endParaRPr lang="ko-KR" altLang="en-US" sz="200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07204ED-FE04-5AC5-9E6D-7AA9C6E4E7DE}"/>
                </a:ext>
              </a:extLst>
            </p:cNvPr>
            <p:cNvCxnSpPr>
              <a:cxnSpLocks/>
            </p:cNvCxnSpPr>
            <p:nvPr/>
          </p:nvCxnSpPr>
          <p:spPr>
            <a:xfrm>
              <a:off x="9189720" y="800100"/>
              <a:ext cx="0" cy="543306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9043A0-47CC-4AC5-2D15-D0130D47797E}"/>
                </a:ext>
              </a:extLst>
            </p:cNvPr>
            <p:cNvSpPr txBox="1"/>
            <p:nvPr/>
          </p:nvSpPr>
          <p:spPr>
            <a:xfrm>
              <a:off x="8300694" y="399990"/>
              <a:ext cx="1778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/>
                <a:t>270 (-90)</a:t>
              </a:r>
              <a:r>
                <a:rPr lang="ko-KR" altLang="en-US" sz="2000"/>
                <a:t> </a:t>
              </a:r>
              <a:r>
                <a:rPr lang="en-US" altLang="ko-KR" sz="2000"/>
                <a:t>deg</a:t>
              </a:r>
              <a:endParaRPr lang="ko-KR" altLang="en-US" sz="200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B16D150-E97A-EA38-C976-590F0868B8EF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000" y="800100"/>
              <a:ext cx="0" cy="543306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EEA588-E28A-F0D5-3251-BD379F64ECCB}"/>
                </a:ext>
              </a:extLst>
            </p:cNvPr>
            <p:cNvSpPr txBox="1"/>
            <p:nvPr/>
          </p:nvSpPr>
          <p:spPr>
            <a:xfrm>
              <a:off x="11690901" y="399990"/>
              <a:ext cx="1143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/>
                <a:t>180</a:t>
              </a:r>
              <a:r>
                <a:rPr lang="ko-KR" altLang="en-US" sz="2000"/>
                <a:t> </a:t>
              </a:r>
              <a:r>
                <a:rPr lang="en-US" altLang="ko-KR" sz="2000"/>
                <a:t>deg</a:t>
              </a:r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458471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6D2CF-4AEA-D6D9-35AA-AD778FD0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CB0E49D-2103-9CBA-E6B9-F22D5E8719F7}"/>
              </a:ext>
            </a:extLst>
          </p:cNvPr>
          <p:cNvSpPr/>
          <p:nvPr/>
        </p:nvSpPr>
        <p:spPr>
          <a:xfrm>
            <a:off x="3547495" y="2955537"/>
            <a:ext cx="1250950" cy="125095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DE7F1E-6EA4-C09F-E147-BC944E2E2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167688"/>
              </p:ext>
            </p:extLst>
          </p:nvPr>
        </p:nvGraphicFramePr>
        <p:xfrm>
          <a:off x="3172849" y="1293077"/>
          <a:ext cx="2006592" cy="1378135"/>
        </p:xfrm>
        <a:graphic>
          <a:graphicData uri="http://schemas.openxmlformats.org/drawingml/2006/table">
            <a:tbl>
              <a:tblPr firstRow="1" bandRow="1"/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6751104-AFE0-D4A8-1DE9-1BCB5D8979C2}"/>
              </a:ext>
            </a:extLst>
          </p:cNvPr>
          <p:cNvSpPr txBox="1"/>
          <p:nvPr/>
        </p:nvSpPr>
        <p:spPr>
          <a:xfrm>
            <a:off x="4238507" y="268203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E0A779-E6A4-68B5-4016-338B92186360}"/>
              </a:ext>
            </a:extLst>
          </p:cNvPr>
          <p:cNvGrpSpPr/>
          <p:nvPr/>
        </p:nvGrpSpPr>
        <p:grpSpPr>
          <a:xfrm rot="5400000">
            <a:off x="3505533" y="3381835"/>
            <a:ext cx="173726" cy="408380"/>
            <a:chOff x="-539750" y="2652320"/>
            <a:chExt cx="173726" cy="408380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25D655EC-65F1-DAD8-083D-98FE8C5ADE74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0E9F02-0CBD-455D-AB8D-95266CF3A7C4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D14EC3-3AD9-37DB-A60A-770BC9169579}"/>
              </a:ext>
            </a:extLst>
          </p:cNvPr>
          <p:cNvGrpSpPr/>
          <p:nvPr/>
        </p:nvGrpSpPr>
        <p:grpSpPr>
          <a:xfrm rot="10800000">
            <a:off x="4098523" y="2790918"/>
            <a:ext cx="173726" cy="408380"/>
            <a:chOff x="-539750" y="2652320"/>
            <a:chExt cx="173726" cy="408380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B1EBAF04-6BF9-58F4-BE89-861C54E45464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808554-6732-E958-DEB4-8A42A604C095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13FA49-F1E2-594F-E3C5-6CD5B6D75BB0}"/>
              </a:ext>
            </a:extLst>
          </p:cNvPr>
          <p:cNvGrpSpPr/>
          <p:nvPr/>
        </p:nvGrpSpPr>
        <p:grpSpPr>
          <a:xfrm rot="16200000">
            <a:off x="4655718" y="3381836"/>
            <a:ext cx="173726" cy="408380"/>
            <a:chOff x="-539750" y="2652320"/>
            <a:chExt cx="173726" cy="408380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120E46A3-1631-33CB-AE02-705F9A41F348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614A210-BC56-600D-686C-06A88F17ED0B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E77737-6E0D-5E37-3EC0-B23F4D93360D}"/>
              </a:ext>
            </a:extLst>
          </p:cNvPr>
          <p:cNvGrpSpPr/>
          <p:nvPr/>
        </p:nvGrpSpPr>
        <p:grpSpPr>
          <a:xfrm>
            <a:off x="4098523" y="3949987"/>
            <a:ext cx="173726" cy="408380"/>
            <a:chOff x="-539750" y="2652320"/>
            <a:chExt cx="173726" cy="40838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71A5EBE-DD22-9CA5-17DA-DBE441BB698D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704F47-FA9E-D380-3ADA-740A1D40C9A3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4F8FC1-CE92-1518-A546-79B8D6AD664B}"/>
              </a:ext>
            </a:extLst>
          </p:cNvPr>
          <p:cNvSpPr txBox="1"/>
          <p:nvPr/>
        </p:nvSpPr>
        <p:spPr>
          <a:xfrm>
            <a:off x="3976835" y="317538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01D09-BA57-F383-131F-A1F49F1EE4D4}"/>
              </a:ext>
            </a:extLst>
          </p:cNvPr>
          <p:cNvSpPr txBox="1"/>
          <p:nvPr/>
        </p:nvSpPr>
        <p:spPr>
          <a:xfrm>
            <a:off x="3995270" y="375848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1A43A-6E85-BA7B-1563-A0F235E4315F}"/>
              </a:ext>
            </a:extLst>
          </p:cNvPr>
          <p:cNvSpPr txBox="1"/>
          <p:nvPr/>
        </p:nvSpPr>
        <p:spPr>
          <a:xfrm>
            <a:off x="4189394" y="34783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214BFC-7B10-0828-0127-304B5F2000DF}"/>
              </a:ext>
            </a:extLst>
          </p:cNvPr>
          <p:cNvSpPr txBox="1"/>
          <p:nvPr/>
        </p:nvSpPr>
        <p:spPr>
          <a:xfrm>
            <a:off x="3790217" y="347830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E4B38C6-FF6A-ED7A-CFB9-D033179A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1049" y="2852747"/>
            <a:ext cx="2030144" cy="14022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CC3A4F4-58D8-E526-5128-DC94332D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90672" y="2859979"/>
            <a:ext cx="2030144" cy="14022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A478F9-4CAA-DBE5-CD19-636EA4BA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3171072" y="4442151"/>
            <a:ext cx="2030144" cy="1402202"/>
          </a:xfrm>
          <a:prstGeom prst="rect">
            <a:avLst/>
          </a:prstGeom>
        </p:spPr>
      </p:pic>
      <p:sp>
        <p:nvSpPr>
          <p:cNvPr id="122" name="부분 원형 121">
            <a:extLst>
              <a:ext uri="{FF2B5EF4-FFF2-40B4-BE49-F238E27FC236}">
                <a16:creationId xmlns:a16="http://schemas.microsoft.com/office/drawing/2014/main" id="{0DE52088-5480-618C-1ACE-4DA932C8B4AD}"/>
              </a:ext>
            </a:extLst>
          </p:cNvPr>
          <p:cNvSpPr/>
          <p:nvPr/>
        </p:nvSpPr>
        <p:spPr>
          <a:xfrm>
            <a:off x="271040" y="-1123428"/>
            <a:ext cx="7828692" cy="7828692"/>
          </a:xfrm>
          <a:prstGeom prst="pie">
            <a:avLst>
              <a:gd name="adj1" fmla="val 10807774"/>
              <a:gd name="adj2" fmla="val 21594633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부분 원형 122">
            <a:extLst>
              <a:ext uri="{FF2B5EF4-FFF2-40B4-BE49-F238E27FC236}">
                <a16:creationId xmlns:a16="http://schemas.microsoft.com/office/drawing/2014/main" id="{EE2C750E-75F5-53CF-8212-0C820E9D3255}"/>
              </a:ext>
            </a:extLst>
          </p:cNvPr>
          <p:cNvSpPr/>
          <p:nvPr/>
        </p:nvSpPr>
        <p:spPr>
          <a:xfrm rot="5400000" flipV="1">
            <a:off x="-526140" y="-333334"/>
            <a:ext cx="7828692" cy="7828692"/>
          </a:xfrm>
          <a:prstGeom prst="pie">
            <a:avLst>
              <a:gd name="adj1" fmla="val 10807774"/>
              <a:gd name="adj2" fmla="val 21594633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부분 원형 1">
            <a:extLst>
              <a:ext uri="{FF2B5EF4-FFF2-40B4-BE49-F238E27FC236}">
                <a16:creationId xmlns:a16="http://schemas.microsoft.com/office/drawing/2014/main" id="{B661AE31-BBAD-B3B7-E4BC-00B36DF3AAE0}"/>
              </a:ext>
            </a:extLst>
          </p:cNvPr>
          <p:cNvSpPr/>
          <p:nvPr/>
        </p:nvSpPr>
        <p:spPr>
          <a:xfrm rot="16200000" flipH="1" flipV="1">
            <a:off x="1032425" y="-333334"/>
            <a:ext cx="7828692" cy="7828692"/>
          </a:xfrm>
          <a:prstGeom prst="pie">
            <a:avLst>
              <a:gd name="adj1" fmla="val 10807774"/>
              <a:gd name="adj2" fmla="val 21594633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81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4F5DF-0B77-C878-0D27-7B8CCA9B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1D63D29-54F0-664F-6562-5465BBB70562}"/>
              </a:ext>
            </a:extLst>
          </p:cNvPr>
          <p:cNvGrpSpPr/>
          <p:nvPr/>
        </p:nvGrpSpPr>
        <p:grpSpPr>
          <a:xfrm>
            <a:off x="-1224999" y="794355"/>
            <a:ext cx="13335262" cy="5833170"/>
            <a:chOff x="-501099" y="413355"/>
            <a:chExt cx="13335262" cy="5833170"/>
          </a:xfrm>
        </p:grpSpPr>
        <p:pic>
          <p:nvPicPr>
            <p:cNvPr id="3" name="그림 2" descr="벽, 실내, 인테리어 디자인, 방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C674343-4A0C-00DC-F64B-BFE62D55E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43000"/>
              <a:ext cx="12192000" cy="4572000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9CB5BA2-E7AB-6837-02A6-C62DB2733E4B}"/>
                </a:ext>
              </a:extLst>
            </p:cNvPr>
            <p:cNvGrpSpPr/>
            <p:nvPr/>
          </p:nvGrpSpPr>
          <p:grpSpPr>
            <a:xfrm>
              <a:off x="-501099" y="413355"/>
              <a:ext cx="13335262" cy="5833170"/>
              <a:chOff x="-501099" y="399990"/>
              <a:chExt cx="13335262" cy="583317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31E06746-0D6C-F7BF-C430-506403DD4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800100"/>
                <a:ext cx="0" cy="54330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ED8E7-8339-69B2-5567-24AC788D6B27}"/>
                  </a:ext>
                </a:extLst>
              </p:cNvPr>
              <p:cNvSpPr txBox="1"/>
              <p:nvPr/>
            </p:nvSpPr>
            <p:spPr>
              <a:xfrm>
                <a:off x="5665433" y="399990"/>
                <a:ext cx="861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/>
                  <a:t>0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deg</a:t>
                </a:r>
                <a:endParaRPr lang="ko-KR" altLang="en-US" sz="20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005575-38B3-2CC9-A7B5-36AE10C05537}"/>
                  </a:ext>
                </a:extLst>
              </p:cNvPr>
              <p:cNvSpPr txBox="1"/>
              <p:nvPr/>
            </p:nvSpPr>
            <p:spPr>
              <a:xfrm>
                <a:off x="2617434" y="399990"/>
                <a:ext cx="10021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/>
                  <a:t>90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deg</a:t>
                </a:r>
                <a:endParaRPr lang="ko-KR" altLang="en-US" sz="200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F7185A4-A0E7-1CDE-A207-CB846DC6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8000" y="800100"/>
                <a:ext cx="0" cy="54330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2EBD59BE-2394-5505-A0E9-6A2202A820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800100"/>
                <a:ext cx="0" cy="54330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3D0307-A38A-8917-ABEA-5CB4A9042AE4}"/>
                  </a:ext>
                </a:extLst>
              </p:cNvPr>
              <p:cNvSpPr txBox="1"/>
              <p:nvPr/>
            </p:nvSpPr>
            <p:spPr>
              <a:xfrm>
                <a:off x="-501099" y="399990"/>
                <a:ext cx="1143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/>
                  <a:t>180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deg</a:t>
                </a:r>
                <a:endParaRPr lang="ko-KR" altLang="en-US" sz="2000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D08156A-4738-1F02-B6CC-C92C540BA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720" y="800100"/>
                <a:ext cx="0" cy="54330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CCDD93-D366-495B-F728-45DE5ABF13B0}"/>
                  </a:ext>
                </a:extLst>
              </p:cNvPr>
              <p:cNvSpPr txBox="1"/>
              <p:nvPr/>
            </p:nvSpPr>
            <p:spPr>
              <a:xfrm>
                <a:off x="8300694" y="399990"/>
                <a:ext cx="1778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/>
                  <a:t>270 (-90)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deg</a:t>
                </a:r>
                <a:endParaRPr lang="ko-KR" altLang="en-US" sz="200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B636B26-2EFC-EECD-28CC-7F2D2C740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92000" y="800100"/>
                <a:ext cx="0" cy="54330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37FB6D-14AB-36D6-E707-A86BBA522546}"/>
                  </a:ext>
                </a:extLst>
              </p:cNvPr>
              <p:cNvSpPr txBox="1"/>
              <p:nvPr/>
            </p:nvSpPr>
            <p:spPr>
              <a:xfrm>
                <a:off x="11690901" y="399990"/>
                <a:ext cx="1143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/>
                  <a:t>180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deg</a:t>
                </a:r>
                <a:endParaRPr lang="ko-KR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283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6A2BDB-1C09-91BF-C238-ED926F732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8375" y="1000125"/>
            <a:ext cx="61912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928FEB-44D2-9C4F-AAE2-97DFD5032BA8}"/>
              </a:ext>
            </a:extLst>
          </p:cNvPr>
          <p:cNvGrpSpPr/>
          <p:nvPr/>
        </p:nvGrpSpPr>
        <p:grpSpPr>
          <a:xfrm>
            <a:off x="5143502" y="309563"/>
            <a:ext cx="6191250" cy="5938837"/>
            <a:chOff x="6362700" y="919163"/>
            <a:chExt cx="6191250" cy="5938837"/>
          </a:xfrm>
        </p:grpSpPr>
        <p:pic>
          <p:nvPicPr>
            <p:cNvPr id="1028" name="Picture 4" descr="Four fisheye images used to stitch and create a spherical panorama by Robert Berdan ©">
              <a:extLst>
                <a:ext uri="{FF2B5EF4-FFF2-40B4-BE49-F238E27FC236}">
                  <a16:creationId xmlns:a16="http://schemas.microsoft.com/office/drawing/2014/main" id="{51EEBA91-A5C1-93B7-226F-434EFD84D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700" y="919163"/>
              <a:ext cx="6191250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cDougal church panorama by Robert Berdan ©">
              <a:extLst>
                <a:ext uri="{FF2B5EF4-FFF2-40B4-BE49-F238E27FC236}">
                  <a16:creationId xmlns:a16="http://schemas.microsoft.com/office/drawing/2014/main" id="{F24C4BC0-995E-AA19-EFF8-3C17CAADA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700" y="3762375"/>
              <a:ext cx="6191250" cy="309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11E962E1-795B-F95B-1647-41BF0280A330}"/>
                </a:ext>
              </a:extLst>
            </p:cNvPr>
            <p:cNvSpPr/>
            <p:nvPr/>
          </p:nvSpPr>
          <p:spPr>
            <a:xfrm rot="5400000">
              <a:off x="9105900" y="2852738"/>
              <a:ext cx="704850" cy="762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1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060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192384"/>
              </p:ext>
            </p:extLst>
          </p:nvPr>
        </p:nvGraphicFramePr>
        <p:xfrm>
          <a:off x="1540864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55650" y="19539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19487" y="20030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13002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65453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44082" y="40643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38580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00448" y="12730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23646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98360" y="27266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67853" y="16899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07857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93067" y="46013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14EB-BF4F-3C6D-1571-BEF205BF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EF22A9-6043-E059-FA4A-66F52C669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76469"/>
              </p:ext>
            </p:extLst>
          </p:nvPr>
        </p:nvGraphicFramePr>
        <p:xfrm>
          <a:off x="7403540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DF628D-59DD-7257-67B2-0D385E3E8CD5}"/>
              </a:ext>
            </a:extLst>
          </p:cNvPr>
          <p:cNvCxnSpPr>
            <a:cxnSpLocks/>
          </p:cNvCxnSpPr>
          <p:nvPr/>
        </p:nvCxnSpPr>
        <p:spPr>
          <a:xfrm>
            <a:off x="9002407" y="11176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E87D01-216A-225B-C50B-89C4C8539B74}"/>
              </a:ext>
            </a:extLst>
          </p:cNvPr>
          <p:cNvCxnSpPr>
            <a:cxnSpLocks/>
          </p:cNvCxnSpPr>
          <p:nvPr/>
        </p:nvCxnSpPr>
        <p:spPr>
          <a:xfrm>
            <a:off x="6512519" y="30065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E8574FB-DB04-7E83-5C76-224EC5FF06A3}"/>
              </a:ext>
            </a:extLst>
          </p:cNvPr>
          <p:cNvSpPr/>
          <p:nvPr/>
        </p:nvSpPr>
        <p:spPr>
          <a:xfrm>
            <a:off x="8957392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26E30-89DF-08A2-A16C-55AFF0C4126C}"/>
              </a:ext>
            </a:extLst>
          </p:cNvPr>
          <p:cNvSpPr txBox="1"/>
          <p:nvPr/>
        </p:nvSpPr>
        <p:spPr>
          <a:xfrm>
            <a:off x="10728129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B02BE-DE1D-D573-6FC4-2929AC5B6907}"/>
              </a:ext>
            </a:extLst>
          </p:cNvPr>
          <p:cNvSpPr txBox="1"/>
          <p:nvPr/>
        </p:nvSpPr>
        <p:spPr>
          <a:xfrm>
            <a:off x="8675148" y="43541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44E-35B1-0FAE-AAFD-77372230FA22}"/>
              </a:ext>
            </a:extLst>
          </p:cNvPr>
          <p:cNvSpPr txBox="1"/>
          <p:nvPr/>
        </p:nvSpPr>
        <p:spPr>
          <a:xfrm>
            <a:off x="10552271" y="30575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A4206-EBF3-B706-5F40-159AE2C1AFC8}"/>
              </a:ext>
            </a:extLst>
          </p:cNvPr>
          <p:cNvSpPr txBox="1"/>
          <p:nvPr/>
        </p:nvSpPr>
        <p:spPr>
          <a:xfrm>
            <a:off x="8952803" y="43473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A1FA68A-9D92-8511-82A6-41624943D008}"/>
              </a:ext>
            </a:extLst>
          </p:cNvPr>
          <p:cNvSpPr/>
          <p:nvPr/>
        </p:nvSpPr>
        <p:spPr>
          <a:xfrm rot="16200000" flipV="1">
            <a:off x="8901256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592C0-AC03-ED56-5F43-7E917C6AE910}"/>
              </a:ext>
            </a:extLst>
          </p:cNvPr>
          <p:cNvSpPr txBox="1"/>
          <p:nvPr/>
        </p:nvSpPr>
        <p:spPr>
          <a:xfrm>
            <a:off x="7912523" y="13682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51C7D44-1EBE-31AC-62C7-4CC8772C7614}"/>
              </a:ext>
            </a:extLst>
          </p:cNvPr>
          <p:cNvSpPr/>
          <p:nvPr/>
        </p:nvSpPr>
        <p:spPr>
          <a:xfrm rot="10800000" flipV="1">
            <a:off x="7186322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925C9-8DDB-A48D-2DE1-01D2F6E1F586}"/>
              </a:ext>
            </a:extLst>
          </p:cNvPr>
          <p:cNvSpPr txBox="1"/>
          <p:nvPr/>
        </p:nvSpPr>
        <p:spPr>
          <a:xfrm rot="16200000">
            <a:off x="5881904" y="27725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AB464E-E565-655D-0E9F-43FBD5AA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18797"/>
              </p:ext>
            </p:extLst>
          </p:nvPr>
        </p:nvGraphicFramePr>
        <p:xfrm>
          <a:off x="1578964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1639B73-E007-FA87-C1E9-012F6DCCB8BF}"/>
              </a:ext>
            </a:extLst>
          </p:cNvPr>
          <p:cNvCxnSpPr>
            <a:cxnSpLocks/>
          </p:cNvCxnSpPr>
          <p:nvPr/>
        </p:nvCxnSpPr>
        <p:spPr>
          <a:xfrm>
            <a:off x="3170125" y="1117600"/>
            <a:ext cx="0" cy="32890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F8FAF2-391C-B5B1-70A6-A92D92BD9C0C}"/>
              </a:ext>
            </a:extLst>
          </p:cNvPr>
          <p:cNvCxnSpPr>
            <a:cxnSpLocks/>
          </p:cNvCxnSpPr>
          <p:nvPr/>
        </p:nvCxnSpPr>
        <p:spPr>
          <a:xfrm>
            <a:off x="771525" y="3006579"/>
            <a:ext cx="4270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2011463-B140-C6A7-F8ED-ACF56659BD4B}"/>
              </a:ext>
            </a:extLst>
          </p:cNvPr>
          <p:cNvSpPr/>
          <p:nvPr/>
        </p:nvSpPr>
        <p:spPr>
          <a:xfrm>
            <a:off x="3127476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6F33-6CEF-547F-D58E-42D54F5BF815}"/>
              </a:ext>
            </a:extLst>
          </p:cNvPr>
          <p:cNvSpPr txBox="1"/>
          <p:nvPr/>
        </p:nvSpPr>
        <p:spPr>
          <a:xfrm>
            <a:off x="4903553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4DBF1-5ED4-ADED-48E9-724328A5DA2C}"/>
              </a:ext>
            </a:extLst>
          </p:cNvPr>
          <p:cNvSpPr txBox="1"/>
          <p:nvPr/>
        </p:nvSpPr>
        <p:spPr>
          <a:xfrm>
            <a:off x="2869285" y="41905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9D23ECC2-5606-5BE9-8056-B720CAFA678B}"/>
              </a:ext>
            </a:extLst>
          </p:cNvPr>
          <p:cNvSpPr/>
          <p:nvPr/>
        </p:nvSpPr>
        <p:spPr>
          <a:xfrm rot="16200000" flipV="1">
            <a:off x="3076680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02B9-35C5-DFC5-24DC-7133BF283711}"/>
              </a:ext>
            </a:extLst>
          </p:cNvPr>
          <p:cNvSpPr txBox="1"/>
          <p:nvPr/>
        </p:nvSpPr>
        <p:spPr>
          <a:xfrm>
            <a:off x="2438548" y="13682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EF4D499D-41C0-9A93-61AB-BE93F68F5DE4}"/>
              </a:ext>
            </a:extLst>
          </p:cNvPr>
          <p:cNvSpPr/>
          <p:nvPr/>
        </p:nvSpPr>
        <p:spPr>
          <a:xfrm rot="10800000" flipV="1">
            <a:off x="1361746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732570-21A3-1BEA-CC6C-09CA24E19D9A}"/>
              </a:ext>
            </a:extLst>
          </p:cNvPr>
          <p:cNvSpPr txBox="1"/>
          <p:nvPr/>
        </p:nvSpPr>
        <p:spPr>
          <a:xfrm rot="16200000">
            <a:off x="336460" y="28219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2767C-AB5C-8094-B6FC-78D50F1E6D1C}"/>
              </a:ext>
            </a:extLst>
          </p:cNvPr>
          <p:cNvSpPr txBox="1"/>
          <p:nvPr/>
        </p:nvSpPr>
        <p:spPr>
          <a:xfrm>
            <a:off x="4805953" y="268897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/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blipFill>
                <a:blip r:embed="rId2"/>
                <a:stretch>
                  <a:fillRect l="-3211" r="-3211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/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36" r="-363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1AA923BA-826B-2298-259B-DA0914E0A11D}"/>
              </a:ext>
            </a:extLst>
          </p:cNvPr>
          <p:cNvSpPr/>
          <p:nvPr/>
        </p:nvSpPr>
        <p:spPr>
          <a:xfrm>
            <a:off x="5345957" y="28177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FBB68D-7354-73E4-C6C0-F9287554E3DB}"/>
              </a:ext>
            </a:extLst>
          </p:cNvPr>
          <p:cNvSpPr txBox="1"/>
          <p:nvPr/>
        </p:nvSpPr>
        <p:spPr>
          <a:xfrm>
            <a:off x="1469979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직교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8EB67-6A4D-DCE2-260C-3B709BC65720}"/>
              </a:ext>
            </a:extLst>
          </p:cNvPr>
          <p:cNvSpPr txBox="1"/>
          <p:nvPr/>
        </p:nvSpPr>
        <p:spPr>
          <a:xfrm>
            <a:off x="7342544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886FC2-48EE-0382-2BAC-E9BF4F698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5932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F69FE-C869-ADB4-9ECF-C0D90D80D1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AAE559-7193-6A99-2328-5625AF5A65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E44ED5B-CEDC-FF91-0F59-741AD01C996C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14A08-D71A-1D79-99A1-69C79CAAFE59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91F2-08B1-C959-5C92-87AF643C4965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01C36E7A-4B58-E2B5-470D-D5C98A7F6BB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D7F26-CDB1-BA2E-8E13-8A7EC4373EA2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A528E57-15AB-62A3-2CA3-2D27FFECA164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142E1-E694-8E3D-6D87-AB0BA97831B0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2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A56876-0A0E-D452-89D8-89031B172556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6B3BE8C-2BD8-48CD-41B3-0CA331439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419"/>
              </p:ext>
            </p:extLst>
          </p:nvPr>
        </p:nvGraphicFramePr>
        <p:xfrm>
          <a:off x="1461883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FD57E0-1F8E-6642-6E62-976E79601D35}"/>
              </a:ext>
            </a:extLst>
          </p:cNvPr>
          <p:cNvCxnSpPr>
            <a:cxnSpLocks/>
          </p:cNvCxnSpPr>
          <p:nvPr/>
        </p:nvCxnSpPr>
        <p:spPr>
          <a:xfrm>
            <a:off x="3060750" y="10223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D2ECC-CBC5-61A0-96F9-D086716BD46A}"/>
              </a:ext>
            </a:extLst>
          </p:cNvPr>
          <p:cNvCxnSpPr>
            <a:cxnSpLocks/>
          </p:cNvCxnSpPr>
          <p:nvPr/>
        </p:nvCxnSpPr>
        <p:spPr>
          <a:xfrm>
            <a:off x="570862" y="29113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399F8F7-11F6-6538-8F8A-2207810A3F84}"/>
              </a:ext>
            </a:extLst>
          </p:cNvPr>
          <p:cNvSpPr/>
          <p:nvPr/>
        </p:nvSpPr>
        <p:spPr>
          <a:xfrm>
            <a:off x="3015735" y="286664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333C2-A68E-BE12-EDA0-F6183AE4C991}"/>
              </a:ext>
            </a:extLst>
          </p:cNvPr>
          <p:cNvSpPr txBox="1"/>
          <p:nvPr/>
        </p:nvSpPr>
        <p:spPr>
          <a:xfrm>
            <a:off x="4786472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D69DD-836A-5B55-5252-417BB0116FD7}"/>
              </a:ext>
            </a:extLst>
          </p:cNvPr>
          <p:cNvSpPr txBox="1"/>
          <p:nvPr/>
        </p:nvSpPr>
        <p:spPr>
          <a:xfrm>
            <a:off x="2733491" y="42589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D22C8-C63F-9FD3-A706-B044FFB8C243}"/>
              </a:ext>
            </a:extLst>
          </p:cNvPr>
          <p:cNvSpPr txBox="1"/>
          <p:nvPr/>
        </p:nvSpPr>
        <p:spPr>
          <a:xfrm>
            <a:off x="4610614" y="29623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3335-EAE5-CCE1-7C0F-DCF94A75B197}"/>
              </a:ext>
            </a:extLst>
          </p:cNvPr>
          <p:cNvSpPr txBox="1"/>
          <p:nvPr/>
        </p:nvSpPr>
        <p:spPr>
          <a:xfrm>
            <a:off x="3011146" y="42520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C6EBE03E-C583-AD66-AF65-AC75391B4D56}"/>
              </a:ext>
            </a:extLst>
          </p:cNvPr>
          <p:cNvSpPr/>
          <p:nvPr/>
        </p:nvSpPr>
        <p:spPr>
          <a:xfrm rot="16200000" flipV="1">
            <a:off x="2959599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60EF-0F9D-7164-50C3-FB76F180490E}"/>
              </a:ext>
            </a:extLst>
          </p:cNvPr>
          <p:cNvSpPr txBox="1"/>
          <p:nvPr/>
        </p:nvSpPr>
        <p:spPr>
          <a:xfrm>
            <a:off x="1970866" y="12730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77442AE-0943-519B-53D7-B917F0011640}"/>
              </a:ext>
            </a:extLst>
          </p:cNvPr>
          <p:cNvSpPr/>
          <p:nvPr/>
        </p:nvSpPr>
        <p:spPr>
          <a:xfrm rot="10800000" flipV="1">
            <a:off x="1244665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5EE27-F4BA-0AB2-14CC-9C709DA5BBBF}"/>
              </a:ext>
            </a:extLst>
          </p:cNvPr>
          <p:cNvSpPr txBox="1"/>
          <p:nvPr/>
        </p:nvSpPr>
        <p:spPr>
          <a:xfrm rot="16200000">
            <a:off x="-59753" y="26773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/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20" r="-316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237381D-97A1-CB78-87F3-EFBC47B683CA}"/>
              </a:ext>
            </a:extLst>
          </p:cNvPr>
          <p:cNvSpPr txBox="1"/>
          <p:nvPr/>
        </p:nvSpPr>
        <p:spPr>
          <a:xfrm>
            <a:off x="1400887" y="460134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3C6B5D9-1FDC-F1AD-DE1E-EFA8A5BC729E}"/>
              </a:ext>
            </a:extLst>
          </p:cNvPr>
          <p:cNvSpPr/>
          <p:nvPr/>
        </p:nvSpPr>
        <p:spPr>
          <a:xfrm>
            <a:off x="5439626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5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15750</TotalTime>
  <Words>1265</Words>
  <Application>Microsoft Office PowerPoint</Application>
  <PresentationFormat>와이드스크린</PresentationFormat>
  <Paragraphs>484</Paragraphs>
  <Slides>35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60</cp:revision>
  <dcterms:created xsi:type="dcterms:W3CDTF">2025-02-07T19:37:02Z</dcterms:created>
  <dcterms:modified xsi:type="dcterms:W3CDTF">2026-01-11T07:52:49Z</dcterms:modified>
</cp:coreProperties>
</file>